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Corben"/>
      <p:regular r:id="rId32"/>
      <p:bold r:id="rId33"/>
    </p:embeddedFont>
    <p:embeddedFont>
      <p:font typeface="Quattrocento Sans"/>
      <p:regular r:id="rId34"/>
      <p:bold r:id="rId35"/>
      <p:italic r:id="rId36"/>
      <p:boldItalic r:id="rId37"/>
    </p:embeddedFont>
    <p:embeddedFont>
      <p:font typeface="Arial Black"/>
      <p:regular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39" roundtripDataSignature="AMtx7mh3TCzbB89E2ckiP4oyrrTmImZGp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Corben-bold.fntdata"/><Relationship Id="rId10" Type="http://schemas.openxmlformats.org/officeDocument/2006/relationships/slide" Target="slides/slide5.xml"/><Relationship Id="rId32" Type="http://schemas.openxmlformats.org/officeDocument/2006/relationships/font" Target="fonts/Corben-regular.fntdata"/><Relationship Id="rId13" Type="http://schemas.openxmlformats.org/officeDocument/2006/relationships/slide" Target="slides/slide8.xml"/><Relationship Id="rId35" Type="http://schemas.openxmlformats.org/officeDocument/2006/relationships/font" Target="fonts/QuattrocentoSans-bold.fntdata"/><Relationship Id="rId12" Type="http://schemas.openxmlformats.org/officeDocument/2006/relationships/slide" Target="slides/slide7.xml"/><Relationship Id="rId34" Type="http://schemas.openxmlformats.org/officeDocument/2006/relationships/font" Target="fonts/QuattrocentoSans-regular.fntdata"/><Relationship Id="rId15" Type="http://schemas.openxmlformats.org/officeDocument/2006/relationships/slide" Target="slides/slide10.xml"/><Relationship Id="rId37" Type="http://schemas.openxmlformats.org/officeDocument/2006/relationships/font" Target="fonts/QuattrocentoSans-boldItalic.fntdata"/><Relationship Id="rId14" Type="http://schemas.openxmlformats.org/officeDocument/2006/relationships/slide" Target="slides/slide9.xml"/><Relationship Id="rId36" Type="http://schemas.openxmlformats.org/officeDocument/2006/relationships/font" Target="fonts/QuattrocentoSans-italic.fntdata"/><Relationship Id="rId17" Type="http://schemas.openxmlformats.org/officeDocument/2006/relationships/slide" Target="slides/slide12.xml"/><Relationship Id="rId39" Type="http://customschemas.google.com/relationships/presentationmetadata" Target="metadata"/><Relationship Id="rId16" Type="http://schemas.openxmlformats.org/officeDocument/2006/relationships/slide" Target="slides/slide11.xml"/><Relationship Id="rId38" Type="http://schemas.openxmlformats.org/officeDocument/2006/relationships/font" Target="fonts/ArialBlack-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98" name="Google Shape;1298;p1: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6" name="Google Shape;139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2" name="Google Shape;140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0" name="Google Shape;141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16" name="Google Shape;1416;p15: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25dd80e5245_1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4" name="Google Shape;1424;g25dd80e5245_1_28: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25dd80e5245_1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32" name="Google Shape;1432;g25dd80e5245_1_34: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25dd80e5245_1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40" name="Google Shape;1440;g25dd80e5245_1_52: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g25dd80e5245_1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47" name="Google Shape;1447;g25dd80e5245_1_60: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g25dd80e5245_1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54" name="Google Shape;1454;g25dd80e5245_1_68: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g25dd80e5245_1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61" name="Google Shape;1461;g25dd80e5245_1_77: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p2: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5" name="Google Shape;1305;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
              <a:t>https://unsplash.com/photos/uXB-7la5vqA</a:t>
            </a:r>
            <a:endParaRPr/>
          </a:p>
        </p:txBody>
      </p:sp>
      <p:sp>
        <p:nvSpPr>
          <p:cNvPr id="1306" name="Google Shape;1306;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p28: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8" name="Google Shape;1468;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469" name="Google Shape;1469;p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79" name="Google Shape;1479;p29: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85" name="Google Shape;1485;p30: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91" name="Google Shape;1491;p31: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02" name="Google Shape;1502;p32: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600"/>
              <a:buFont typeface="Calibri"/>
              <a:buNone/>
            </a:pPr>
            <a:r>
              <a:t/>
            </a:r>
            <a:endParaRPr/>
          </a:p>
        </p:txBody>
      </p:sp>
      <p:sp>
        <p:nvSpPr>
          <p:cNvPr id="1511" name="Google Shape;1511;p33:notes"/>
          <p:cNvSpPr/>
          <p:nvPr>
            <p:ph idx="2" type="sldImg"/>
          </p:nvPr>
        </p:nvSpPr>
        <p:spPr>
          <a:xfrm>
            <a:off x="685085" y="1143000"/>
            <a:ext cx="5487829"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35" name="Google Shape;1535;p34: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p3: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5" name="Google Shape;1315;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316" name="Google Shape;1316;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p4: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2" name="Google Shape;1342;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343" name="Google Shape;1343;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7" name="Google Shape;135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64" name="Google Shape;1364;p6: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2" name="Google Shape;137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79" name="Google Shape;1379;p9: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88" name="Google Shape;1388;p10: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14" name="Shape 14"/>
        <p:cNvGrpSpPr/>
        <p:nvPr/>
      </p:nvGrpSpPr>
      <p:grpSpPr>
        <a:xfrm>
          <a:off x="0" y="0"/>
          <a:ext cx="0" cy="0"/>
          <a:chOff x="0" y="0"/>
          <a:chExt cx="0" cy="0"/>
        </a:xfrm>
      </p:grpSpPr>
      <p:sp>
        <p:nvSpPr>
          <p:cNvPr id="15" name="Google Shape;15;p36"/>
          <p:cNvSpPr txBox="1"/>
          <p:nvPr>
            <p:ph type="ctrTitle"/>
          </p:nvPr>
        </p:nvSpPr>
        <p:spPr>
          <a:xfrm>
            <a:off x="4085819" y="519522"/>
            <a:ext cx="4209528" cy="2058584"/>
          </a:xfrm>
          <a:prstGeom prst="rect">
            <a:avLst/>
          </a:prstGeom>
          <a:noFill/>
          <a:ln>
            <a:noFill/>
          </a:ln>
        </p:spPr>
        <p:txBody>
          <a:bodyPr anchorCtr="0" anchor="b" bIns="45700" lIns="0" spcFirstLastPara="1" rIns="0" wrap="square" tIns="45700">
            <a:noAutofit/>
          </a:bodyPr>
          <a:lstStyle>
            <a:lvl1pPr lvl="0" algn="l">
              <a:lnSpc>
                <a:spcPct val="100000"/>
              </a:lnSpc>
              <a:spcBef>
                <a:spcPts val="0"/>
              </a:spcBef>
              <a:spcAft>
                <a:spcPts val="0"/>
              </a:spcAft>
              <a:buClr>
                <a:schemeClr val="lt1"/>
              </a:buClr>
              <a:buSzPts val="5400"/>
              <a:buFont typeface="Quattrocento Sans"/>
              <a:buNone/>
              <a:defRPr sz="5400">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 name="Google Shape;16;p36"/>
          <p:cNvSpPr txBox="1"/>
          <p:nvPr>
            <p:ph idx="1" type="subTitle"/>
          </p:nvPr>
        </p:nvSpPr>
        <p:spPr>
          <a:xfrm>
            <a:off x="4068218" y="2578106"/>
            <a:ext cx="4229910" cy="573330"/>
          </a:xfrm>
          <a:prstGeom prst="rect">
            <a:avLst/>
          </a:prstGeom>
          <a:noFill/>
          <a:ln>
            <a:noFill/>
          </a:ln>
        </p:spPr>
        <p:txBody>
          <a:bodyPr anchorCtr="0" anchor="t" bIns="45700" lIns="0" spcFirstLastPara="1" rIns="0" wrap="square" tIns="45700">
            <a:normAutofit/>
          </a:bodyPr>
          <a:lstStyle>
            <a:lvl1pPr lvl="0" algn="l">
              <a:lnSpc>
                <a:spcPct val="100000"/>
              </a:lnSpc>
              <a:spcBef>
                <a:spcPts val="400"/>
              </a:spcBef>
              <a:spcAft>
                <a:spcPts val="0"/>
              </a:spcAft>
              <a:buClr>
                <a:schemeClr val="lt1"/>
              </a:buClr>
              <a:buSzPts val="2100"/>
              <a:buNone/>
              <a:defRPr sz="2100">
                <a:solidFill>
                  <a:schemeClr val="lt1"/>
                </a:solidFill>
                <a:latin typeface="Quattrocento Sans"/>
                <a:ea typeface="Quattrocento Sans"/>
                <a:cs typeface="Quattrocento Sans"/>
                <a:sym typeface="Quattrocento Sans"/>
              </a:defRPr>
            </a:lvl1pPr>
            <a:lvl2pPr lvl="1" algn="ctr">
              <a:lnSpc>
                <a:spcPct val="100000"/>
              </a:lnSpc>
              <a:spcBef>
                <a:spcPts val="500"/>
              </a:spcBef>
              <a:spcAft>
                <a:spcPts val="0"/>
              </a:spcAft>
              <a:buClr>
                <a:srgbClr val="888888"/>
              </a:buClr>
              <a:buSzPts val="2400"/>
              <a:buNone/>
              <a:defRPr>
                <a:solidFill>
                  <a:srgbClr val="888888"/>
                </a:solidFill>
              </a:defRPr>
            </a:lvl2pPr>
            <a:lvl3pPr lvl="2" algn="ctr">
              <a:lnSpc>
                <a:spcPct val="100000"/>
              </a:lnSpc>
              <a:spcBef>
                <a:spcPts val="400"/>
              </a:spcBef>
              <a:spcAft>
                <a:spcPts val="0"/>
              </a:spcAft>
              <a:buClr>
                <a:srgbClr val="888888"/>
              </a:buClr>
              <a:buSzPts val="1800"/>
              <a:buNone/>
              <a:defRPr>
                <a:solidFill>
                  <a:srgbClr val="888888"/>
                </a:solidFill>
              </a:defRPr>
            </a:lvl3pPr>
            <a:lvl4pPr lvl="3" algn="ctr">
              <a:lnSpc>
                <a:spcPct val="100000"/>
              </a:lnSpc>
              <a:spcBef>
                <a:spcPts val="300"/>
              </a:spcBef>
              <a:spcAft>
                <a:spcPts val="0"/>
              </a:spcAft>
              <a:buClr>
                <a:srgbClr val="888888"/>
              </a:buClr>
              <a:buSzPts val="1500"/>
              <a:buNone/>
              <a:defRPr>
                <a:solidFill>
                  <a:srgbClr val="888888"/>
                </a:solidFill>
              </a:defRPr>
            </a:lvl4pPr>
            <a:lvl5pPr lvl="4" algn="ctr">
              <a:lnSpc>
                <a:spcPct val="100000"/>
              </a:lnSpc>
              <a:spcBef>
                <a:spcPts val="300"/>
              </a:spcBef>
              <a:spcAft>
                <a:spcPts val="0"/>
              </a:spcAft>
              <a:buClr>
                <a:srgbClr val="888888"/>
              </a:buClr>
              <a:buSzPts val="15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7" name="Google Shape;17;p36"/>
          <p:cNvSpPr/>
          <p:nvPr/>
        </p:nvSpPr>
        <p:spPr>
          <a:xfrm>
            <a:off x="0" y="4731990"/>
            <a:ext cx="9144000" cy="411510"/>
          </a:xfrm>
          <a:prstGeom prst="rect">
            <a:avLst/>
          </a:prstGeom>
          <a:solidFill>
            <a:srgbClr val="002060"/>
          </a:solidFill>
          <a:ln cap="flat" cmpd="sng" w="25400">
            <a:solidFill>
              <a:srgbClr val="00206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grpSp>
        <p:nvGrpSpPr>
          <p:cNvPr id="18" name="Google Shape;18;p36"/>
          <p:cNvGrpSpPr/>
          <p:nvPr/>
        </p:nvGrpSpPr>
        <p:grpSpPr>
          <a:xfrm>
            <a:off x="88334" y="0"/>
            <a:ext cx="3088831" cy="5001210"/>
            <a:chOff x="117748" y="1"/>
            <a:chExt cx="3527025" cy="6668280"/>
          </a:xfrm>
        </p:grpSpPr>
        <p:sp>
          <p:nvSpPr>
            <p:cNvPr id="19" name="Google Shape;19;p36"/>
            <p:cNvSpPr/>
            <p:nvPr/>
          </p:nvSpPr>
          <p:spPr>
            <a:xfrm rot="5400000">
              <a:off x="2986479" y="4075771"/>
              <a:ext cx="83200" cy="86647"/>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0" name="Google Shape;20;p36"/>
            <p:cNvSpPr/>
            <p:nvPr/>
          </p:nvSpPr>
          <p:spPr>
            <a:xfrm rot="5400000">
              <a:off x="2986479" y="4532666"/>
              <a:ext cx="83200" cy="86647"/>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1" name="Google Shape;21;p36"/>
            <p:cNvSpPr/>
            <p:nvPr/>
          </p:nvSpPr>
          <p:spPr>
            <a:xfrm rot="5400000">
              <a:off x="2986479" y="4989560"/>
              <a:ext cx="83200" cy="86647"/>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2" name="Google Shape;22;p36"/>
            <p:cNvSpPr/>
            <p:nvPr/>
          </p:nvSpPr>
          <p:spPr>
            <a:xfrm rot="5400000">
              <a:off x="2986479" y="5446455"/>
              <a:ext cx="83200" cy="86647"/>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3" name="Google Shape;23;p36"/>
            <p:cNvSpPr/>
            <p:nvPr/>
          </p:nvSpPr>
          <p:spPr>
            <a:xfrm rot="5400000">
              <a:off x="2986479" y="5903350"/>
              <a:ext cx="83200" cy="86647"/>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4" name="Google Shape;24;p36"/>
            <p:cNvSpPr/>
            <p:nvPr/>
          </p:nvSpPr>
          <p:spPr>
            <a:xfrm rot="5400000">
              <a:off x="2986459" y="6360275"/>
              <a:ext cx="83240" cy="86647"/>
            </a:xfrm>
            <a:custGeom>
              <a:rect b="b" l="l" r="r" t="t"/>
              <a:pathLst>
                <a:path extrusionOk="0" h="160496" w="184308">
                  <a:moveTo>
                    <a:pt x="184309"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5" name="Google Shape;25;p36"/>
            <p:cNvSpPr/>
            <p:nvPr/>
          </p:nvSpPr>
          <p:spPr>
            <a:xfrm rot="5400000">
              <a:off x="2795355" y="6583357"/>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6" name="Google Shape;26;p36"/>
            <p:cNvSpPr/>
            <p:nvPr/>
          </p:nvSpPr>
          <p:spPr>
            <a:xfrm rot="5400000">
              <a:off x="2795355" y="6126462"/>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 name="Google Shape;27;p36"/>
            <p:cNvSpPr/>
            <p:nvPr/>
          </p:nvSpPr>
          <p:spPr>
            <a:xfrm rot="5400000">
              <a:off x="2795355" y="5669568"/>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 name="Google Shape;28;p36"/>
            <p:cNvSpPr/>
            <p:nvPr/>
          </p:nvSpPr>
          <p:spPr>
            <a:xfrm rot="5400000">
              <a:off x="2795355" y="5212673"/>
              <a:ext cx="83200" cy="86647"/>
            </a:xfrm>
            <a:custGeom>
              <a:rect b="b" l="l" r="r" t="t"/>
              <a:pathLst>
                <a:path extrusionOk="0" h="160496" w="184213">
                  <a:moveTo>
                    <a:pt x="0" y="0"/>
                  </a:moveTo>
                  <a:lnTo>
                    <a:pt x="184214"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 name="Google Shape;29;p36"/>
            <p:cNvSpPr/>
            <p:nvPr/>
          </p:nvSpPr>
          <p:spPr>
            <a:xfrm rot="5400000">
              <a:off x="2795355" y="4755779"/>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0" name="Google Shape;30;p36"/>
            <p:cNvSpPr/>
            <p:nvPr/>
          </p:nvSpPr>
          <p:spPr>
            <a:xfrm rot="5400000">
              <a:off x="2795355" y="4298883"/>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1" name="Google Shape;31;p36"/>
            <p:cNvSpPr/>
            <p:nvPr/>
          </p:nvSpPr>
          <p:spPr>
            <a:xfrm rot="5400000">
              <a:off x="2604232" y="4075771"/>
              <a:ext cx="83200" cy="86647"/>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 name="Google Shape;32;p36"/>
            <p:cNvSpPr/>
            <p:nvPr/>
          </p:nvSpPr>
          <p:spPr>
            <a:xfrm rot="5400000">
              <a:off x="2604232" y="4532666"/>
              <a:ext cx="83200" cy="86647"/>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3" name="Google Shape;33;p36"/>
            <p:cNvSpPr/>
            <p:nvPr/>
          </p:nvSpPr>
          <p:spPr>
            <a:xfrm rot="5400000">
              <a:off x="2604232" y="4989560"/>
              <a:ext cx="83200" cy="86647"/>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4" name="Google Shape;34;p36"/>
            <p:cNvSpPr/>
            <p:nvPr/>
          </p:nvSpPr>
          <p:spPr>
            <a:xfrm rot="5400000">
              <a:off x="2604232" y="5446455"/>
              <a:ext cx="83200" cy="86647"/>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5" name="Google Shape;35;p36"/>
            <p:cNvSpPr/>
            <p:nvPr/>
          </p:nvSpPr>
          <p:spPr>
            <a:xfrm rot="5400000">
              <a:off x="2604232" y="5903350"/>
              <a:ext cx="83200" cy="86647"/>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 name="Google Shape;36;p36"/>
            <p:cNvSpPr/>
            <p:nvPr/>
          </p:nvSpPr>
          <p:spPr>
            <a:xfrm rot="5400000">
              <a:off x="2604212" y="6360275"/>
              <a:ext cx="83240" cy="86647"/>
            </a:xfrm>
            <a:custGeom>
              <a:rect b="b" l="l" r="r" t="t"/>
              <a:pathLst>
                <a:path extrusionOk="0" h="160496" w="184308">
                  <a:moveTo>
                    <a:pt x="184309"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 name="Google Shape;37;p36"/>
            <p:cNvSpPr/>
            <p:nvPr/>
          </p:nvSpPr>
          <p:spPr>
            <a:xfrm rot="5400000">
              <a:off x="2413109" y="6583357"/>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 name="Google Shape;38;p36"/>
            <p:cNvSpPr/>
            <p:nvPr/>
          </p:nvSpPr>
          <p:spPr>
            <a:xfrm rot="5400000">
              <a:off x="2413109" y="6126462"/>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 name="Google Shape;39;p36"/>
            <p:cNvSpPr/>
            <p:nvPr/>
          </p:nvSpPr>
          <p:spPr>
            <a:xfrm rot="5400000">
              <a:off x="2413109" y="5669568"/>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 name="Google Shape;40;p36"/>
            <p:cNvSpPr/>
            <p:nvPr/>
          </p:nvSpPr>
          <p:spPr>
            <a:xfrm rot="5400000">
              <a:off x="2413109" y="5212673"/>
              <a:ext cx="83200" cy="86647"/>
            </a:xfrm>
            <a:custGeom>
              <a:rect b="b" l="l" r="r" t="t"/>
              <a:pathLst>
                <a:path extrusionOk="0" h="160496" w="184213">
                  <a:moveTo>
                    <a:pt x="0" y="0"/>
                  </a:moveTo>
                  <a:lnTo>
                    <a:pt x="184214"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1" name="Google Shape;41;p36"/>
            <p:cNvSpPr/>
            <p:nvPr/>
          </p:nvSpPr>
          <p:spPr>
            <a:xfrm rot="5400000">
              <a:off x="2413109" y="4755779"/>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 name="Google Shape;42;p36"/>
            <p:cNvSpPr/>
            <p:nvPr/>
          </p:nvSpPr>
          <p:spPr>
            <a:xfrm rot="5400000">
              <a:off x="2413109" y="4298883"/>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 name="Google Shape;43;p36"/>
            <p:cNvSpPr/>
            <p:nvPr/>
          </p:nvSpPr>
          <p:spPr>
            <a:xfrm rot="5400000">
              <a:off x="2221985" y="4075771"/>
              <a:ext cx="83200" cy="86647"/>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 name="Google Shape;44;p36"/>
            <p:cNvSpPr/>
            <p:nvPr/>
          </p:nvSpPr>
          <p:spPr>
            <a:xfrm rot="5400000">
              <a:off x="2221985" y="4532666"/>
              <a:ext cx="83200" cy="86647"/>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5" name="Google Shape;45;p36"/>
            <p:cNvSpPr/>
            <p:nvPr/>
          </p:nvSpPr>
          <p:spPr>
            <a:xfrm rot="5400000">
              <a:off x="2221985" y="4989560"/>
              <a:ext cx="83200" cy="86647"/>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 name="Google Shape;46;p36"/>
            <p:cNvSpPr/>
            <p:nvPr/>
          </p:nvSpPr>
          <p:spPr>
            <a:xfrm rot="5400000">
              <a:off x="2221985" y="5446455"/>
              <a:ext cx="83200" cy="86647"/>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7" name="Google Shape;47;p36"/>
            <p:cNvSpPr/>
            <p:nvPr/>
          </p:nvSpPr>
          <p:spPr>
            <a:xfrm rot="5400000">
              <a:off x="2221985" y="5903350"/>
              <a:ext cx="83200" cy="86647"/>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 name="Google Shape;48;p36"/>
            <p:cNvSpPr/>
            <p:nvPr/>
          </p:nvSpPr>
          <p:spPr>
            <a:xfrm rot="5400000">
              <a:off x="2221965" y="6360275"/>
              <a:ext cx="83240" cy="86647"/>
            </a:xfrm>
            <a:custGeom>
              <a:rect b="b" l="l" r="r" t="t"/>
              <a:pathLst>
                <a:path extrusionOk="0" h="160496" w="184308">
                  <a:moveTo>
                    <a:pt x="184309"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9" name="Google Shape;49;p36"/>
            <p:cNvSpPr/>
            <p:nvPr/>
          </p:nvSpPr>
          <p:spPr>
            <a:xfrm rot="5400000">
              <a:off x="2030862" y="6583357"/>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0" name="Google Shape;50;p36"/>
            <p:cNvSpPr/>
            <p:nvPr/>
          </p:nvSpPr>
          <p:spPr>
            <a:xfrm rot="5400000">
              <a:off x="2030862" y="6126462"/>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1" name="Google Shape;51;p36"/>
            <p:cNvSpPr/>
            <p:nvPr/>
          </p:nvSpPr>
          <p:spPr>
            <a:xfrm rot="5400000">
              <a:off x="2030862" y="5669568"/>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2" name="Google Shape;52;p36"/>
            <p:cNvSpPr/>
            <p:nvPr/>
          </p:nvSpPr>
          <p:spPr>
            <a:xfrm rot="5400000">
              <a:off x="2030862" y="5212673"/>
              <a:ext cx="83200" cy="86647"/>
            </a:xfrm>
            <a:custGeom>
              <a:rect b="b" l="l" r="r" t="t"/>
              <a:pathLst>
                <a:path extrusionOk="0" h="160496" w="184213">
                  <a:moveTo>
                    <a:pt x="0" y="0"/>
                  </a:moveTo>
                  <a:lnTo>
                    <a:pt x="184214"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3" name="Google Shape;53;p36"/>
            <p:cNvSpPr/>
            <p:nvPr/>
          </p:nvSpPr>
          <p:spPr>
            <a:xfrm rot="5400000">
              <a:off x="2030862" y="4755779"/>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4" name="Google Shape;54;p36"/>
            <p:cNvSpPr/>
            <p:nvPr/>
          </p:nvSpPr>
          <p:spPr>
            <a:xfrm rot="5400000">
              <a:off x="2030862" y="4298883"/>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5" name="Google Shape;55;p36"/>
            <p:cNvSpPr/>
            <p:nvPr/>
          </p:nvSpPr>
          <p:spPr>
            <a:xfrm rot="5400000">
              <a:off x="1839738" y="4075771"/>
              <a:ext cx="83200" cy="86647"/>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6" name="Google Shape;56;p36"/>
            <p:cNvSpPr/>
            <p:nvPr/>
          </p:nvSpPr>
          <p:spPr>
            <a:xfrm rot="5400000">
              <a:off x="1839738" y="4532666"/>
              <a:ext cx="83200" cy="86647"/>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7" name="Google Shape;57;p36"/>
            <p:cNvSpPr/>
            <p:nvPr/>
          </p:nvSpPr>
          <p:spPr>
            <a:xfrm rot="5400000">
              <a:off x="1839738" y="4989560"/>
              <a:ext cx="83200" cy="86647"/>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8" name="Google Shape;58;p36"/>
            <p:cNvSpPr/>
            <p:nvPr/>
          </p:nvSpPr>
          <p:spPr>
            <a:xfrm rot="5400000">
              <a:off x="1839738" y="5446455"/>
              <a:ext cx="83200" cy="86647"/>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9" name="Google Shape;59;p36"/>
            <p:cNvSpPr/>
            <p:nvPr/>
          </p:nvSpPr>
          <p:spPr>
            <a:xfrm rot="5400000">
              <a:off x="1839738" y="5903350"/>
              <a:ext cx="83200" cy="86647"/>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0" name="Google Shape;60;p36"/>
            <p:cNvSpPr/>
            <p:nvPr/>
          </p:nvSpPr>
          <p:spPr>
            <a:xfrm rot="5400000">
              <a:off x="1839718" y="6360275"/>
              <a:ext cx="83240" cy="86647"/>
            </a:xfrm>
            <a:custGeom>
              <a:rect b="b" l="l" r="r" t="t"/>
              <a:pathLst>
                <a:path extrusionOk="0" h="160496" w="184308">
                  <a:moveTo>
                    <a:pt x="184309"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1" name="Google Shape;61;p36"/>
            <p:cNvSpPr/>
            <p:nvPr/>
          </p:nvSpPr>
          <p:spPr>
            <a:xfrm rot="5400000">
              <a:off x="1648615" y="6583357"/>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2" name="Google Shape;62;p36"/>
            <p:cNvSpPr/>
            <p:nvPr/>
          </p:nvSpPr>
          <p:spPr>
            <a:xfrm rot="5400000">
              <a:off x="1648615" y="6126462"/>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3" name="Google Shape;63;p36"/>
            <p:cNvSpPr/>
            <p:nvPr/>
          </p:nvSpPr>
          <p:spPr>
            <a:xfrm rot="5400000">
              <a:off x="1648615" y="5669568"/>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4" name="Google Shape;64;p36"/>
            <p:cNvSpPr/>
            <p:nvPr/>
          </p:nvSpPr>
          <p:spPr>
            <a:xfrm rot="5400000">
              <a:off x="1648615" y="5212673"/>
              <a:ext cx="83200" cy="86647"/>
            </a:xfrm>
            <a:custGeom>
              <a:rect b="b" l="l" r="r" t="t"/>
              <a:pathLst>
                <a:path extrusionOk="0" h="160496" w="184213">
                  <a:moveTo>
                    <a:pt x="0" y="0"/>
                  </a:moveTo>
                  <a:lnTo>
                    <a:pt x="184214"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5" name="Google Shape;65;p36"/>
            <p:cNvSpPr/>
            <p:nvPr/>
          </p:nvSpPr>
          <p:spPr>
            <a:xfrm rot="5400000">
              <a:off x="1648615" y="4755779"/>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6" name="Google Shape;66;p36"/>
            <p:cNvSpPr/>
            <p:nvPr/>
          </p:nvSpPr>
          <p:spPr>
            <a:xfrm rot="5400000">
              <a:off x="1648615" y="4298883"/>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7" name="Google Shape;67;p36"/>
            <p:cNvSpPr/>
            <p:nvPr/>
          </p:nvSpPr>
          <p:spPr>
            <a:xfrm rot="5400000">
              <a:off x="1457492" y="4075771"/>
              <a:ext cx="83200" cy="86647"/>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8" name="Google Shape;68;p36"/>
            <p:cNvSpPr/>
            <p:nvPr/>
          </p:nvSpPr>
          <p:spPr>
            <a:xfrm rot="5400000">
              <a:off x="1457492" y="4532666"/>
              <a:ext cx="83200" cy="86647"/>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9" name="Google Shape;69;p36"/>
            <p:cNvSpPr/>
            <p:nvPr/>
          </p:nvSpPr>
          <p:spPr>
            <a:xfrm rot="5400000">
              <a:off x="1457492" y="4989560"/>
              <a:ext cx="83200" cy="86647"/>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0" name="Google Shape;70;p36"/>
            <p:cNvSpPr/>
            <p:nvPr/>
          </p:nvSpPr>
          <p:spPr>
            <a:xfrm rot="5400000">
              <a:off x="1457492" y="5446455"/>
              <a:ext cx="83200" cy="86647"/>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1" name="Google Shape;71;p36"/>
            <p:cNvSpPr/>
            <p:nvPr/>
          </p:nvSpPr>
          <p:spPr>
            <a:xfrm rot="5400000">
              <a:off x="1457492" y="5903350"/>
              <a:ext cx="83200" cy="86647"/>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2" name="Google Shape;72;p36"/>
            <p:cNvSpPr/>
            <p:nvPr/>
          </p:nvSpPr>
          <p:spPr>
            <a:xfrm rot="5400000">
              <a:off x="1457472" y="6360275"/>
              <a:ext cx="83240" cy="86647"/>
            </a:xfrm>
            <a:custGeom>
              <a:rect b="b" l="l" r="r" t="t"/>
              <a:pathLst>
                <a:path extrusionOk="0" h="160496" w="184308">
                  <a:moveTo>
                    <a:pt x="184309"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3" name="Google Shape;73;p36"/>
            <p:cNvSpPr/>
            <p:nvPr/>
          </p:nvSpPr>
          <p:spPr>
            <a:xfrm rot="5400000">
              <a:off x="1266329" y="6583331"/>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4" name="Google Shape;74;p36"/>
            <p:cNvSpPr/>
            <p:nvPr/>
          </p:nvSpPr>
          <p:spPr>
            <a:xfrm rot="5400000">
              <a:off x="1266329" y="6126436"/>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5" name="Google Shape;75;p36"/>
            <p:cNvSpPr/>
            <p:nvPr/>
          </p:nvSpPr>
          <p:spPr>
            <a:xfrm rot="5400000">
              <a:off x="1266329" y="5669542"/>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6" name="Google Shape;76;p36"/>
            <p:cNvSpPr/>
            <p:nvPr/>
          </p:nvSpPr>
          <p:spPr>
            <a:xfrm rot="5400000">
              <a:off x="1266329" y="5212647"/>
              <a:ext cx="83200" cy="86699"/>
            </a:xfrm>
            <a:custGeom>
              <a:rect b="b" l="l" r="r" t="t"/>
              <a:pathLst>
                <a:path extrusionOk="0" h="160591" w="184213">
                  <a:moveTo>
                    <a:pt x="0" y="0"/>
                  </a:moveTo>
                  <a:lnTo>
                    <a:pt x="184214"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7" name="Google Shape;77;p36"/>
            <p:cNvSpPr/>
            <p:nvPr/>
          </p:nvSpPr>
          <p:spPr>
            <a:xfrm rot="5400000">
              <a:off x="1266329" y="4755753"/>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8" name="Google Shape;78;p36"/>
            <p:cNvSpPr/>
            <p:nvPr/>
          </p:nvSpPr>
          <p:spPr>
            <a:xfrm rot="5400000">
              <a:off x="1266329" y="4298857"/>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9" name="Google Shape;79;p36"/>
            <p:cNvSpPr/>
            <p:nvPr/>
          </p:nvSpPr>
          <p:spPr>
            <a:xfrm rot="5400000">
              <a:off x="1075169" y="4075771"/>
              <a:ext cx="83200" cy="86647"/>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0" name="Google Shape;80;p36"/>
            <p:cNvSpPr/>
            <p:nvPr/>
          </p:nvSpPr>
          <p:spPr>
            <a:xfrm rot="5400000">
              <a:off x="1075169" y="4532666"/>
              <a:ext cx="83200" cy="86647"/>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1" name="Google Shape;81;p36"/>
            <p:cNvSpPr/>
            <p:nvPr/>
          </p:nvSpPr>
          <p:spPr>
            <a:xfrm rot="5400000">
              <a:off x="1075169" y="4989560"/>
              <a:ext cx="83200" cy="86647"/>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2" name="Google Shape;82;p36"/>
            <p:cNvSpPr/>
            <p:nvPr/>
          </p:nvSpPr>
          <p:spPr>
            <a:xfrm rot="5400000">
              <a:off x="1075169" y="5446455"/>
              <a:ext cx="83200" cy="86647"/>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3" name="Google Shape;83;p36"/>
            <p:cNvSpPr/>
            <p:nvPr/>
          </p:nvSpPr>
          <p:spPr>
            <a:xfrm rot="5400000">
              <a:off x="1075169" y="5903350"/>
              <a:ext cx="83200" cy="86647"/>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4" name="Google Shape;84;p36"/>
            <p:cNvSpPr/>
            <p:nvPr/>
          </p:nvSpPr>
          <p:spPr>
            <a:xfrm rot="5400000">
              <a:off x="1075149" y="6360275"/>
              <a:ext cx="83240" cy="86647"/>
            </a:xfrm>
            <a:custGeom>
              <a:rect b="b" l="l" r="r" t="t"/>
              <a:pathLst>
                <a:path extrusionOk="0" h="160496" w="184308">
                  <a:moveTo>
                    <a:pt x="184309"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5" name="Google Shape;85;p36"/>
            <p:cNvSpPr/>
            <p:nvPr/>
          </p:nvSpPr>
          <p:spPr>
            <a:xfrm rot="5400000">
              <a:off x="884046" y="6583357"/>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6" name="Google Shape;86;p36"/>
            <p:cNvSpPr/>
            <p:nvPr/>
          </p:nvSpPr>
          <p:spPr>
            <a:xfrm rot="5400000">
              <a:off x="884046" y="6126462"/>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7" name="Google Shape;87;p36"/>
            <p:cNvSpPr/>
            <p:nvPr/>
          </p:nvSpPr>
          <p:spPr>
            <a:xfrm rot="5400000">
              <a:off x="884046" y="5669568"/>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8" name="Google Shape;88;p36"/>
            <p:cNvSpPr/>
            <p:nvPr/>
          </p:nvSpPr>
          <p:spPr>
            <a:xfrm rot="5400000">
              <a:off x="884046" y="5212673"/>
              <a:ext cx="83200" cy="86647"/>
            </a:xfrm>
            <a:custGeom>
              <a:rect b="b" l="l" r="r" t="t"/>
              <a:pathLst>
                <a:path extrusionOk="0" h="160496" w="184213">
                  <a:moveTo>
                    <a:pt x="0" y="0"/>
                  </a:moveTo>
                  <a:lnTo>
                    <a:pt x="184214"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9" name="Google Shape;89;p36"/>
            <p:cNvSpPr/>
            <p:nvPr/>
          </p:nvSpPr>
          <p:spPr>
            <a:xfrm rot="5400000">
              <a:off x="884046" y="4755779"/>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0" name="Google Shape;90;p36"/>
            <p:cNvSpPr/>
            <p:nvPr/>
          </p:nvSpPr>
          <p:spPr>
            <a:xfrm rot="5400000">
              <a:off x="884046" y="4298883"/>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1" name="Google Shape;91;p36"/>
            <p:cNvSpPr/>
            <p:nvPr/>
          </p:nvSpPr>
          <p:spPr>
            <a:xfrm rot="5400000">
              <a:off x="692922" y="4075771"/>
              <a:ext cx="83200" cy="86647"/>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2" name="Google Shape;92;p36"/>
            <p:cNvSpPr/>
            <p:nvPr/>
          </p:nvSpPr>
          <p:spPr>
            <a:xfrm rot="5400000">
              <a:off x="692922" y="4532666"/>
              <a:ext cx="83200" cy="86647"/>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3" name="Google Shape;93;p36"/>
            <p:cNvSpPr/>
            <p:nvPr/>
          </p:nvSpPr>
          <p:spPr>
            <a:xfrm rot="5400000">
              <a:off x="692922" y="4989560"/>
              <a:ext cx="83200" cy="86647"/>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4" name="Google Shape;94;p36"/>
            <p:cNvSpPr/>
            <p:nvPr/>
          </p:nvSpPr>
          <p:spPr>
            <a:xfrm rot="5400000">
              <a:off x="692922" y="5446455"/>
              <a:ext cx="83200" cy="86647"/>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5" name="Google Shape;95;p36"/>
            <p:cNvSpPr/>
            <p:nvPr/>
          </p:nvSpPr>
          <p:spPr>
            <a:xfrm rot="5400000">
              <a:off x="692922" y="5903350"/>
              <a:ext cx="83200" cy="86647"/>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6" name="Google Shape;96;p36"/>
            <p:cNvSpPr/>
            <p:nvPr/>
          </p:nvSpPr>
          <p:spPr>
            <a:xfrm rot="5400000">
              <a:off x="692902" y="6360275"/>
              <a:ext cx="83240" cy="86647"/>
            </a:xfrm>
            <a:custGeom>
              <a:rect b="b" l="l" r="r" t="t"/>
              <a:pathLst>
                <a:path extrusionOk="0" h="160496" w="184308">
                  <a:moveTo>
                    <a:pt x="184309"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7" name="Google Shape;97;p36"/>
            <p:cNvSpPr/>
            <p:nvPr/>
          </p:nvSpPr>
          <p:spPr>
            <a:xfrm rot="5400000">
              <a:off x="501799" y="6583357"/>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8" name="Google Shape;98;p36"/>
            <p:cNvSpPr/>
            <p:nvPr/>
          </p:nvSpPr>
          <p:spPr>
            <a:xfrm rot="5400000">
              <a:off x="501799" y="6126462"/>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9" name="Google Shape;99;p36"/>
            <p:cNvSpPr/>
            <p:nvPr/>
          </p:nvSpPr>
          <p:spPr>
            <a:xfrm rot="5400000">
              <a:off x="501799" y="5669568"/>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0" name="Google Shape;100;p36"/>
            <p:cNvSpPr/>
            <p:nvPr/>
          </p:nvSpPr>
          <p:spPr>
            <a:xfrm rot="5400000">
              <a:off x="501799" y="5212673"/>
              <a:ext cx="83200" cy="86647"/>
            </a:xfrm>
            <a:custGeom>
              <a:rect b="b" l="l" r="r" t="t"/>
              <a:pathLst>
                <a:path extrusionOk="0" h="160496" w="184213">
                  <a:moveTo>
                    <a:pt x="0" y="0"/>
                  </a:moveTo>
                  <a:lnTo>
                    <a:pt x="184214"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1" name="Google Shape;101;p36"/>
            <p:cNvSpPr/>
            <p:nvPr/>
          </p:nvSpPr>
          <p:spPr>
            <a:xfrm rot="5400000">
              <a:off x="501799" y="4755779"/>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2" name="Google Shape;102;p36"/>
            <p:cNvSpPr/>
            <p:nvPr/>
          </p:nvSpPr>
          <p:spPr>
            <a:xfrm rot="5400000">
              <a:off x="501799" y="4298883"/>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3" name="Google Shape;103;p36"/>
            <p:cNvSpPr/>
            <p:nvPr/>
          </p:nvSpPr>
          <p:spPr>
            <a:xfrm rot="5400000">
              <a:off x="310637" y="4075745"/>
              <a:ext cx="83200" cy="86699"/>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4" name="Google Shape;104;p36"/>
            <p:cNvSpPr/>
            <p:nvPr/>
          </p:nvSpPr>
          <p:spPr>
            <a:xfrm rot="5400000">
              <a:off x="310637" y="4532640"/>
              <a:ext cx="83200" cy="86699"/>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5" name="Google Shape;105;p36"/>
            <p:cNvSpPr/>
            <p:nvPr/>
          </p:nvSpPr>
          <p:spPr>
            <a:xfrm rot="5400000">
              <a:off x="310637" y="4989534"/>
              <a:ext cx="83200" cy="86699"/>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6" name="Google Shape;106;p36"/>
            <p:cNvSpPr/>
            <p:nvPr/>
          </p:nvSpPr>
          <p:spPr>
            <a:xfrm rot="5400000">
              <a:off x="310637" y="5446429"/>
              <a:ext cx="83200" cy="86699"/>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7" name="Google Shape;107;p36"/>
            <p:cNvSpPr/>
            <p:nvPr/>
          </p:nvSpPr>
          <p:spPr>
            <a:xfrm rot="5400000">
              <a:off x="310637" y="5903324"/>
              <a:ext cx="83200" cy="86699"/>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8" name="Google Shape;108;p36"/>
            <p:cNvSpPr/>
            <p:nvPr/>
          </p:nvSpPr>
          <p:spPr>
            <a:xfrm rot="5400000">
              <a:off x="310616" y="6360249"/>
              <a:ext cx="83242" cy="86699"/>
            </a:xfrm>
            <a:custGeom>
              <a:rect b="b" l="l" r="r" t="t"/>
              <a:pathLst>
                <a:path extrusionOk="0" h="160591" w="184308">
                  <a:moveTo>
                    <a:pt x="184309"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9" name="Google Shape;109;p36"/>
            <p:cNvSpPr/>
            <p:nvPr/>
          </p:nvSpPr>
          <p:spPr>
            <a:xfrm rot="5400000">
              <a:off x="119471" y="6583357"/>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0" name="Google Shape;110;p36"/>
            <p:cNvSpPr/>
            <p:nvPr/>
          </p:nvSpPr>
          <p:spPr>
            <a:xfrm rot="5400000">
              <a:off x="119471" y="6126462"/>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1" name="Google Shape;111;p36"/>
            <p:cNvSpPr/>
            <p:nvPr/>
          </p:nvSpPr>
          <p:spPr>
            <a:xfrm rot="5400000">
              <a:off x="119471" y="5669568"/>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2" name="Google Shape;112;p36"/>
            <p:cNvSpPr/>
            <p:nvPr/>
          </p:nvSpPr>
          <p:spPr>
            <a:xfrm rot="5400000">
              <a:off x="119471" y="5212673"/>
              <a:ext cx="83200" cy="86647"/>
            </a:xfrm>
            <a:custGeom>
              <a:rect b="b" l="l" r="r" t="t"/>
              <a:pathLst>
                <a:path extrusionOk="0" h="160496" w="184213">
                  <a:moveTo>
                    <a:pt x="0" y="0"/>
                  </a:moveTo>
                  <a:lnTo>
                    <a:pt x="184214"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3" name="Google Shape;113;p36"/>
            <p:cNvSpPr/>
            <p:nvPr/>
          </p:nvSpPr>
          <p:spPr>
            <a:xfrm rot="5400000">
              <a:off x="119471" y="4755779"/>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4" name="Google Shape;114;p36"/>
            <p:cNvSpPr/>
            <p:nvPr/>
          </p:nvSpPr>
          <p:spPr>
            <a:xfrm rot="5400000">
              <a:off x="119471" y="4298883"/>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5" name="Google Shape;115;p36"/>
            <p:cNvSpPr/>
            <p:nvPr/>
          </p:nvSpPr>
          <p:spPr>
            <a:xfrm rot="5400000">
              <a:off x="3368726" y="4075771"/>
              <a:ext cx="83200" cy="86647"/>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6" name="Google Shape;116;p36"/>
            <p:cNvSpPr/>
            <p:nvPr/>
          </p:nvSpPr>
          <p:spPr>
            <a:xfrm rot="5400000">
              <a:off x="3368726" y="4532666"/>
              <a:ext cx="83200" cy="86647"/>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7" name="Google Shape;117;p36"/>
            <p:cNvSpPr/>
            <p:nvPr/>
          </p:nvSpPr>
          <p:spPr>
            <a:xfrm rot="5400000">
              <a:off x="3368726" y="4989560"/>
              <a:ext cx="83200" cy="86647"/>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8" name="Google Shape;118;p36"/>
            <p:cNvSpPr/>
            <p:nvPr/>
          </p:nvSpPr>
          <p:spPr>
            <a:xfrm rot="5400000">
              <a:off x="3368726" y="5446455"/>
              <a:ext cx="83200" cy="86647"/>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9" name="Google Shape;119;p36"/>
            <p:cNvSpPr/>
            <p:nvPr/>
          </p:nvSpPr>
          <p:spPr>
            <a:xfrm rot="5400000">
              <a:off x="3368726" y="5903350"/>
              <a:ext cx="83200" cy="86647"/>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0" name="Google Shape;120;p36"/>
            <p:cNvSpPr/>
            <p:nvPr/>
          </p:nvSpPr>
          <p:spPr>
            <a:xfrm rot="5400000">
              <a:off x="3368706" y="6360275"/>
              <a:ext cx="83240" cy="86647"/>
            </a:xfrm>
            <a:custGeom>
              <a:rect b="b" l="l" r="r" t="t"/>
              <a:pathLst>
                <a:path extrusionOk="0" h="160496" w="184308">
                  <a:moveTo>
                    <a:pt x="184309"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1" name="Google Shape;121;p36"/>
            <p:cNvSpPr/>
            <p:nvPr/>
          </p:nvSpPr>
          <p:spPr>
            <a:xfrm rot="5400000">
              <a:off x="3177602" y="6583357"/>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2" name="Google Shape;122;p36"/>
            <p:cNvSpPr/>
            <p:nvPr/>
          </p:nvSpPr>
          <p:spPr>
            <a:xfrm rot="5400000">
              <a:off x="3177602" y="6126462"/>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3" name="Google Shape;123;p36"/>
            <p:cNvSpPr/>
            <p:nvPr/>
          </p:nvSpPr>
          <p:spPr>
            <a:xfrm rot="5400000">
              <a:off x="3177602" y="5669568"/>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4" name="Google Shape;124;p36"/>
            <p:cNvSpPr/>
            <p:nvPr/>
          </p:nvSpPr>
          <p:spPr>
            <a:xfrm rot="5400000">
              <a:off x="3177602" y="5212673"/>
              <a:ext cx="83200" cy="86647"/>
            </a:xfrm>
            <a:custGeom>
              <a:rect b="b" l="l" r="r" t="t"/>
              <a:pathLst>
                <a:path extrusionOk="0" h="160496" w="184213">
                  <a:moveTo>
                    <a:pt x="0" y="0"/>
                  </a:moveTo>
                  <a:lnTo>
                    <a:pt x="184214"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5" name="Google Shape;125;p36"/>
            <p:cNvSpPr/>
            <p:nvPr/>
          </p:nvSpPr>
          <p:spPr>
            <a:xfrm rot="5400000">
              <a:off x="3177602" y="4755779"/>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6" name="Google Shape;126;p36"/>
            <p:cNvSpPr/>
            <p:nvPr/>
          </p:nvSpPr>
          <p:spPr>
            <a:xfrm rot="5400000">
              <a:off x="3177602" y="4298883"/>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7" name="Google Shape;127;p36"/>
            <p:cNvSpPr/>
            <p:nvPr/>
          </p:nvSpPr>
          <p:spPr>
            <a:xfrm rot="5400000">
              <a:off x="2986479" y="-1723"/>
              <a:ext cx="83200" cy="86647"/>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8" name="Google Shape;128;p36"/>
            <p:cNvSpPr/>
            <p:nvPr/>
          </p:nvSpPr>
          <p:spPr>
            <a:xfrm rot="5400000">
              <a:off x="2986479" y="455172"/>
              <a:ext cx="83200" cy="86647"/>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9" name="Google Shape;129;p36"/>
            <p:cNvSpPr/>
            <p:nvPr/>
          </p:nvSpPr>
          <p:spPr>
            <a:xfrm rot="5400000">
              <a:off x="2986479" y="912066"/>
              <a:ext cx="83200" cy="86647"/>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0" name="Google Shape;130;p36"/>
            <p:cNvSpPr/>
            <p:nvPr/>
          </p:nvSpPr>
          <p:spPr>
            <a:xfrm rot="5400000">
              <a:off x="2986479" y="1368961"/>
              <a:ext cx="83200" cy="86647"/>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1" name="Google Shape;131;p36"/>
            <p:cNvSpPr/>
            <p:nvPr/>
          </p:nvSpPr>
          <p:spPr>
            <a:xfrm rot="5400000">
              <a:off x="2986479" y="1825856"/>
              <a:ext cx="83200" cy="86647"/>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2" name="Google Shape;132;p36"/>
            <p:cNvSpPr/>
            <p:nvPr/>
          </p:nvSpPr>
          <p:spPr>
            <a:xfrm rot="5400000">
              <a:off x="2986459" y="2282781"/>
              <a:ext cx="83240" cy="86647"/>
            </a:xfrm>
            <a:custGeom>
              <a:rect b="b" l="l" r="r" t="t"/>
              <a:pathLst>
                <a:path extrusionOk="0" h="160496" w="184308">
                  <a:moveTo>
                    <a:pt x="184309"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3" name="Google Shape;133;p36"/>
            <p:cNvSpPr/>
            <p:nvPr/>
          </p:nvSpPr>
          <p:spPr>
            <a:xfrm rot="5400000">
              <a:off x="2986479" y="2739708"/>
              <a:ext cx="83200" cy="86647"/>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4" name="Google Shape;134;p36"/>
            <p:cNvSpPr/>
            <p:nvPr/>
          </p:nvSpPr>
          <p:spPr>
            <a:xfrm rot="5400000">
              <a:off x="2986479" y="3196603"/>
              <a:ext cx="83200" cy="86647"/>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5" name="Google Shape;135;p36"/>
            <p:cNvSpPr/>
            <p:nvPr/>
          </p:nvSpPr>
          <p:spPr>
            <a:xfrm rot="5400000">
              <a:off x="2986479" y="3653497"/>
              <a:ext cx="83200" cy="86647"/>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6" name="Google Shape;136;p36"/>
            <p:cNvSpPr/>
            <p:nvPr/>
          </p:nvSpPr>
          <p:spPr>
            <a:xfrm rot="5400000">
              <a:off x="2795355" y="3876609"/>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7" name="Google Shape;137;p36"/>
            <p:cNvSpPr/>
            <p:nvPr/>
          </p:nvSpPr>
          <p:spPr>
            <a:xfrm rot="5400000">
              <a:off x="2795355" y="3419715"/>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8" name="Google Shape;138;p36"/>
            <p:cNvSpPr/>
            <p:nvPr/>
          </p:nvSpPr>
          <p:spPr>
            <a:xfrm rot="5400000">
              <a:off x="2795355" y="2962820"/>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9" name="Google Shape;139;p36"/>
            <p:cNvSpPr/>
            <p:nvPr/>
          </p:nvSpPr>
          <p:spPr>
            <a:xfrm rot="5400000">
              <a:off x="2795355" y="2505863"/>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40" name="Google Shape;140;p36"/>
            <p:cNvSpPr/>
            <p:nvPr/>
          </p:nvSpPr>
          <p:spPr>
            <a:xfrm rot="5400000">
              <a:off x="2795355" y="2048968"/>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41" name="Google Shape;141;p36"/>
            <p:cNvSpPr/>
            <p:nvPr/>
          </p:nvSpPr>
          <p:spPr>
            <a:xfrm rot="5400000">
              <a:off x="2795355" y="1592074"/>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42" name="Google Shape;142;p36"/>
            <p:cNvSpPr/>
            <p:nvPr/>
          </p:nvSpPr>
          <p:spPr>
            <a:xfrm rot="5400000">
              <a:off x="2795355" y="1135179"/>
              <a:ext cx="83200" cy="86647"/>
            </a:xfrm>
            <a:custGeom>
              <a:rect b="b" l="l" r="r" t="t"/>
              <a:pathLst>
                <a:path extrusionOk="0" h="160496" w="184213">
                  <a:moveTo>
                    <a:pt x="0" y="0"/>
                  </a:moveTo>
                  <a:lnTo>
                    <a:pt x="184214"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43" name="Google Shape;143;p36"/>
            <p:cNvSpPr/>
            <p:nvPr/>
          </p:nvSpPr>
          <p:spPr>
            <a:xfrm rot="5400000">
              <a:off x="2795355" y="678285"/>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44" name="Google Shape;144;p36"/>
            <p:cNvSpPr/>
            <p:nvPr/>
          </p:nvSpPr>
          <p:spPr>
            <a:xfrm rot="5400000">
              <a:off x="2795355" y="221389"/>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45" name="Google Shape;145;p36"/>
            <p:cNvSpPr/>
            <p:nvPr/>
          </p:nvSpPr>
          <p:spPr>
            <a:xfrm rot="5400000">
              <a:off x="2604232" y="-1723"/>
              <a:ext cx="83200" cy="86647"/>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46" name="Google Shape;146;p36"/>
            <p:cNvSpPr/>
            <p:nvPr/>
          </p:nvSpPr>
          <p:spPr>
            <a:xfrm rot="5400000">
              <a:off x="2604232" y="455172"/>
              <a:ext cx="83200" cy="86647"/>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47" name="Google Shape;147;p36"/>
            <p:cNvSpPr/>
            <p:nvPr/>
          </p:nvSpPr>
          <p:spPr>
            <a:xfrm rot="5400000">
              <a:off x="2604232" y="912066"/>
              <a:ext cx="83200" cy="86647"/>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48" name="Google Shape;148;p36"/>
            <p:cNvSpPr/>
            <p:nvPr/>
          </p:nvSpPr>
          <p:spPr>
            <a:xfrm rot="5400000">
              <a:off x="2604232" y="1368961"/>
              <a:ext cx="83200" cy="86647"/>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49" name="Google Shape;149;p36"/>
            <p:cNvSpPr/>
            <p:nvPr/>
          </p:nvSpPr>
          <p:spPr>
            <a:xfrm rot="5400000">
              <a:off x="2604232" y="1825856"/>
              <a:ext cx="83200" cy="86647"/>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50" name="Google Shape;150;p36"/>
            <p:cNvSpPr/>
            <p:nvPr/>
          </p:nvSpPr>
          <p:spPr>
            <a:xfrm rot="5400000">
              <a:off x="2604212" y="2282781"/>
              <a:ext cx="83240" cy="86647"/>
            </a:xfrm>
            <a:custGeom>
              <a:rect b="b" l="l" r="r" t="t"/>
              <a:pathLst>
                <a:path extrusionOk="0" h="160496" w="184308">
                  <a:moveTo>
                    <a:pt x="184309"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51" name="Google Shape;151;p36"/>
            <p:cNvSpPr/>
            <p:nvPr/>
          </p:nvSpPr>
          <p:spPr>
            <a:xfrm rot="5400000">
              <a:off x="2604232" y="2739708"/>
              <a:ext cx="83200" cy="86647"/>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52" name="Google Shape;152;p36"/>
            <p:cNvSpPr/>
            <p:nvPr/>
          </p:nvSpPr>
          <p:spPr>
            <a:xfrm rot="5400000">
              <a:off x="2604232" y="3196603"/>
              <a:ext cx="83200" cy="86647"/>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53" name="Google Shape;153;p36"/>
            <p:cNvSpPr/>
            <p:nvPr/>
          </p:nvSpPr>
          <p:spPr>
            <a:xfrm rot="5400000">
              <a:off x="2604232" y="3653497"/>
              <a:ext cx="83200" cy="86647"/>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54" name="Google Shape;154;p36"/>
            <p:cNvSpPr/>
            <p:nvPr/>
          </p:nvSpPr>
          <p:spPr>
            <a:xfrm rot="5400000">
              <a:off x="2413109" y="3876609"/>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55" name="Google Shape;155;p36"/>
            <p:cNvSpPr/>
            <p:nvPr/>
          </p:nvSpPr>
          <p:spPr>
            <a:xfrm rot="5400000">
              <a:off x="2413109" y="3419715"/>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56" name="Google Shape;156;p36"/>
            <p:cNvSpPr/>
            <p:nvPr/>
          </p:nvSpPr>
          <p:spPr>
            <a:xfrm rot="5400000">
              <a:off x="2413109" y="2962820"/>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57" name="Google Shape;157;p36"/>
            <p:cNvSpPr/>
            <p:nvPr/>
          </p:nvSpPr>
          <p:spPr>
            <a:xfrm rot="5400000">
              <a:off x="2413109" y="2505863"/>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58" name="Google Shape;158;p36"/>
            <p:cNvSpPr/>
            <p:nvPr/>
          </p:nvSpPr>
          <p:spPr>
            <a:xfrm rot="5400000">
              <a:off x="2413109" y="2048968"/>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59" name="Google Shape;159;p36"/>
            <p:cNvSpPr/>
            <p:nvPr/>
          </p:nvSpPr>
          <p:spPr>
            <a:xfrm rot="5400000">
              <a:off x="2413109" y="1592074"/>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60" name="Google Shape;160;p36"/>
            <p:cNvSpPr/>
            <p:nvPr/>
          </p:nvSpPr>
          <p:spPr>
            <a:xfrm rot="5400000">
              <a:off x="2413109" y="1135179"/>
              <a:ext cx="83200" cy="86647"/>
            </a:xfrm>
            <a:custGeom>
              <a:rect b="b" l="l" r="r" t="t"/>
              <a:pathLst>
                <a:path extrusionOk="0" h="160496" w="184213">
                  <a:moveTo>
                    <a:pt x="0" y="0"/>
                  </a:moveTo>
                  <a:lnTo>
                    <a:pt x="184214"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61" name="Google Shape;161;p36"/>
            <p:cNvSpPr/>
            <p:nvPr/>
          </p:nvSpPr>
          <p:spPr>
            <a:xfrm rot="5400000">
              <a:off x="2413109" y="678285"/>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62" name="Google Shape;162;p36"/>
            <p:cNvSpPr/>
            <p:nvPr/>
          </p:nvSpPr>
          <p:spPr>
            <a:xfrm rot="5400000">
              <a:off x="2413109" y="221389"/>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63" name="Google Shape;163;p36"/>
            <p:cNvSpPr/>
            <p:nvPr/>
          </p:nvSpPr>
          <p:spPr>
            <a:xfrm rot="5400000">
              <a:off x="2221985" y="-1723"/>
              <a:ext cx="83200" cy="86647"/>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64" name="Google Shape;164;p36"/>
            <p:cNvSpPr/>
            <p:nvPr/>
          </p:nvSpPr>
          <p:spPr>
            <a:xfrm rot="5400000">
              <a:off x="2221985" y="455172"/>
              <a:ext cx="83200" cy="86647"/>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65" name="Google Shape;165;p36"/>
            <p:cNvSpPr/>
            <p:nvPr/>
          </p:nvSpPr>
          <p:spPr>
            <a:xfrm rot="5400000">
              <a:off x="2221985" y="912066"/>
              <a:ext cx="83200" cy="86647"/>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66" name="Google Shape;166;p36"/>
            <p:cNvSpPr/>
            <p:nvPr/>
          </p:nvSpPr>
          <p:spPr>
            <a:xfrm rot="5400000">
              <a:off x="2221985" y="1368961"/>
              <a:ext cx="83200" cy="86647"/>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67" name="Google Shape;167;p36"/>
            <p:cNvSpPr/>
            <p:nvPr/>
          </p:nvSpPr>
          <p:spPr>
            <a:xfrm rot="5400000">
              <a:off x="2221985" y="1825856"/>
              <a:ext cx="83200" cy="86647"/>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68" name="Google Shape;168;p36"/>
            <p:cNvSpPr/>
            <p:nvPr/>
          </p:nvSpPr>
          <p:spPr>
            <a:xfrm rot="5400000">
              <a:off x="2221965" y="2282781"/>
              <a:ext cx="83240" cy="86647"/>
            </a:xfrm>
            <a:custGeom>
              <a:rect b="b" l="l" r="r" t="t"/>
              <a:pathLst>
                <a:path extrusionOk="0" h="160496" w="184308">
                  <a:moveTo>
                    <a:pt x="184309"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69" name="Google Shape;169;p36"/>
            <p:cNvSpPr/>
            <p:nvPr/>
          </p:nvSpPr>
          <p:spPr>
            <a:xfrm rot="5400000">
              <a:off x="2221985" y="2739708"/>
              <a:ext cx="83200" cy="86647"/>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70" name="Google Shape;170;p36"/>
            <p:cNvSpPr/>
            <p:nvPr/>
          </p:nvSpPr>
          <p:spPr>
            <a:xfrm rot="5400000">
              <a:off x="2221985" y="3196603"/>
              <a:ext cx="83200" cy="86647"/>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71" name="Google Shape;171;p36"/>
            <p:cNvSpPr/>
            <p:nvPr/>
          </p:nvSpPr>
          <p:spPr>
            <a:xfrm rot="5400000">
              <a:off x="2221985" y="3653497"/>
              <a:ext cx="83200" cy="86647"/>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72" name="Google Shape;172;p36"/>
            <p:cNvSpPr/>
            <p:nvPr/>
          </p:nvSpPr>
          <p:spPr>
            <a:xfrm rot="5400000">
              <a:off x="2030862" y="3876609"/>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73" name="Google Shape;173;p36"/>
            <p:cNvSpPr/>
            <p:nvPr/>
          </p:nvSpPr>
          <p:spPr>
            <a:xfrm rot="5400000">
              <a:off x="2030862" y="3419715"/>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74" name="Google Shape;174;p36"/>
            <p:cNvSpPr/>
            <p:nvPr/>
          </p:nvSpPr>
          <p:spPr>
            <a:xfrm rot="5400000">
              <a:off x="2030862" y="2962820"/>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75" name="Google Shape;175;p36"/>
            <p:cNvSpPr/>
            <p:nvPr/>
          </p:nvSpPr>
          <p:spPr>
            <a:xfrm rot="5400000">
              <a:off x="2030862" y="2505863"/>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76" name="Google Shape;176;p36"/>
            <p:cNvSpPr/>
            <p:nvPr/>
          </p:nvSpPr>
          <p:spPr>
            <a:xfrm rot="5400000">
              <a:off x="2030862" y="2048968"/>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77" name="Google Shape;177;p36"/>
            <p:cNvSpPr/>
            <p:nvPr/>
          </p:nvSpPr>
          <p:spPr>
            <a:xfrm rot="5400000">
              <a:off x="2030862" y="1592074"/>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78" name="Google Shape;178;p36"/>
            <p:cNvSpPr/>
            <p:nvPr/>
          </p:nvSpPr>
          <p:spPr>
            <a:xfrm rot="5400000">
              <a:off x="2030862" y="1135179"/>
              <a:ext cx="83200" cy="86647"/>
            </a:xfrm>
            <a:custGeom>
              <a:rect b="b" l="l" r="r" t="t"/>
              <a:pathLst>
                <a:path extrusionOk="0" h="160496" w="184213">
                  <a:moveTo>
                    <a:pt x="0" y="0"/>
                  </a:moveTo>
                  <a:lnTo>
                    <a:pt x="184214"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79" name="Google Shape;179;p36"/>
            <p:cNvSpPr/>
            <p:nvPr/>
          </p:nvSpPr>
          <p:spPr>
            <a:xfrm rot="5400000">
              <a:off x="2030862" y="678285"/>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80" name="Google Shape;180;p36"/>
            <p:cNvSpPr/>
            <p:nvPr/>
          </p:nvSpPr>
          <p:spPr>
            <a:xfrm rot="5400000">
              <a:off x="2030862" y="221389"/>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81" name="Google Shape;181;p36"/>
            <p:cNvSpPr/>
            <p:nvPr/>
          </p:nvSpPr>
          <p:spPr>
            <a:xfrm rot="5400000">
              <a:off x="1839738" y="-1723"/>
              <a:ext cx="83200" cy="86647"/>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82" name="Google Shape;182;p36"/>
            <p:cNvSpPr/>
            <p:nvPr/>
          </p:nvSpPr>
          <p:spPr>
            <a:xfrm rot="5400000">
              <a:off x="1839738" y="455172"/>
              <a:ext cx="83200" cy="86647"/>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83" name="Google Shape;183;p36"/>
            <p:cNvSpPr/>
            <p:nvPr/>
          </p:nvSpPr>
          <p:spPr>
            <a:xfrm rot="5400000">
              <a:off x="1839738" y="912066"/>
              <a:ext cx="83200" cy="86647"/>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84" name="Google Shape;184;p36"/>
            <p:cNvSpPr/>
            <p:nvPr/>
          </p:nvSpPr>
          <p:spPr>
            <a:xfrm rot="5400000">
              <a:off x="1839738" y="1368961"/>
              <a:ext cx="83200" cy="86647"/>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85" name="Google Shape;185;p36"/>
            <p:cNvSpPr/>
            <p:nvPr/>
          </p:nvSpPr>
          <p:spPr>
            <a:xfrm rot="5400000">
              <a:off x="1839738" y="1825856"/>
              <a:ext cx="83200" cy="86647"/>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86" name="Google Shape;186;p36"/>
            <p:cNvSpPr/>
            <p:nvPr/>
          </p:nvSpPr>
          <p:spPr>
            <a:xfrm rot="5400000">
              <a:off x="1839718" y="2282781"/>
              <a:ext cx="83240" cy="86647"/>
            </a:xfrm>
            <a:custGeom>
              <a:rect b="b" l="l" r="r" t="t"/>
              <a:pathLst>
                <a:path extrusionOk="0" h="160496" w="184308">
                  <a:moveTo>
                    <a:pt x="184309"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87" name="Google Shape;187;p36"/>
            <p:cNvSpPr/>
            <p:nvPr/>
          </p:nvSpPr>
          <p:spPr>
            <a:xfrm rot="5400000">
              <a:off x="1839738" y="2739708"/>
              <a:ext cx="83200" cy="86647"/>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88" name="Google Shape;188;p36"/>
            <p:cNvSpPr/>
            <p:nvPr/>
          </p:nvSpPr>
          <p:spPr>
            <a:xfrm rot="5400000">
              <a:off x="1839738" y="3196603"/>
              <a:ext cx="83200" cy="86647"/>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89" name="Google Shape;189;p36"/>
            <p:cNvSpPr/>
            <p:nvPr/>
          </p:nvSpPr>
          <p:spPr>
            <a:xfrm rot="5400000">
              <a:off x="1839738" y="3653497"/>
              <a:ext cx="83200" cy="86647"/>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90" name="Google Shape;190;p36"/>
            <p:cNvSpPr/>
            <p:nvPr/>
          </p:nvSpPr>
          <p:spPr>
            <a:xfrm rot="5400000">
              <a:off x="1648615" y="3876609"/>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91" name="Google Shape;191;p36"/>
            <p:cNvSpPr/>
            <p:nvPr/>
          </p:nvSpPr>
          <p:spPr>
            <a:xfrm rot="5400000">
              <a:off x="1648615" y="3419715"/>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92" name="Google Shape;192;p36"/>
            <p:cNvSpPr/>
            <p:nvPr/>
          </p:nvSpPr>
          <p:spPr>
            <a:xfrm rot="5400000">
              <a:off x="1648615" y="2962820"/>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93" name="Google Shape;193;p36"/>
            <p:cNvSpPr/>
            <p:nvPr/>
          </p:nvSpPr>
          <p:spPr>
            <a:xfrm rot="5400000">
              <a:off x="1648615" y="2505863"/>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94" name="Google Shape;194;p36"/>
            <p:cNvSpPr/>
            <p:nvPr/>
          </p:nvSpPr>
          <p:spPr>
            <a:xfrm rot="5400000">
              <a:off x="1648615" y="2048968"/>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95" name="Google Shape;195;p36"/>
            <p:cNvSpPr/>
            <p:nvPr/>
          </p:nvSpPr>
          <p:spPr>
            <a:xfrm rot="5400000">
              <a:off x="1648615" y="1592074"/>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96" name="Google Shape;196;p36"/>
            <p:cNvSpPr/>
            <p:nvPr/>
          </p:nvSpPr>
          <p:spPr>
            <a:xfrm rot="5400000">
              <a:off x="1648615" y="1135179"/>
              <a:ext cx="83200" cy="86647"/>
            </a:xfrm>
            <a:custGeom>
              <a:rect b="b" l="l" r="r" t="t"/>
              <a:pathLst>
                <a:path extrusionOk="0" h="160496" w="184213">
                  <a:moveTo>
                    <a:pt x="0" y="0"/>
                  </a:moveTo>
                  <a:lnTo>
                    <a:pt x="184214"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97" name="Google Shape;197;p36"/>
            <p:cNvSpPr/>
            <p:nvPr/>
          </p:nvSpPr>
          <p:spPr>
            <a:xfrm rot="5400000">
              <a:off x="1648615" y="678285"/>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98" name="Google Shape;198;p36"/>
            <p:cNvSpPr/>
            <p:nvPr/>
          </p:nvSpPr>
          <p:spPr>
            <a:xfrm rot="5400000">
              <a:off x="1648615" y="221389"/>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99" name="Google Shape;199;p36"/>
            <p:cNvSpPr/>
            <p:nvPr/>
          </p:nvSpPr>
          <p:spPr>
            <a:xfrm rot="5400000">
              <a:off x="1457492" y="-1723"/>
              <a:ext cx="83200" cy="86647"/>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00" name="Google Shape;200;p36"/>
            <p:cNvSpPr/>
            <p:nvPr/>
          </p:nvSpPr>
          <p:spPr>
            <a:xfrm rot="5400000">
              <a:off x="1457492" y="455172"/>
              <a:ext cx="83200" cy="86647"/>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01" name="Google Shape;201;p36"/>
            <p:cNvSpPr/>
            <p:nvPr/>
          </p:nvSpPr>
          <p:spPr>
            <a:xfrm rot="5400000">
              <a:off x="1457492" y="912066"/>
              <a:ext cx="83200" cy="86647"/>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02" name="Google Shape;202;p36"/>
            <p:cNvSpPr/>
            <p:nvPr/>
          </p:nvSpPr>
          <p:spPr>
            <a:xfrm rot="5400000">
              <a:off x="1457492" y="1368961"/>
              <a:ext cx="83200" cy="86647"/>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03" name="Google Shape;203;p36"/>
            <p:cNvSpPr/>
            <p:nvPr/>
          </p:nvSpPr>
          <p:spPr>
            <a:xfrm rot="5400000">
              <a:off x="1457492" y="1825856"/>
              <a:ext cx="83200" cy="86647"/>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04" name="Google Shape;204;p36"/>
            <p:cNvSpPr/>
            <p:nvPr/>
          </p:nvSpPr>
          <p:spPr>
            <a:xfrm rot="5400000">
              <a:off x="1457472" y="2282781"/>
              <a:ext cx="83240" cy="86647"/>
            </a:xfrm>
            <a:custGeom>
              <a:rect b="b" l="l" r="r" t="t"/>
              <a:pathLst>
                <a:path extrusionOk="0" h="160496" w="184308">
                  <a:moveTo>
                    <a:pt x="184309"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05" name="Google Shape;205;p36"/>
            <p:cNvSpPr/>
            <p:nvPr/>
          </p:nvSpPr>
          <p:spPr>
            <a:xfrm rot="5400000">
              <a:off x="1457492" y="2739708"/>
              <a:ext cx="83200" cy="86647"/>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06" name="Google Shape;206;p36"/>
            <p:cNvSpPr/>
            <p:nvPr/>
          </p:nvSpPr>
          <p:spPr>
            <a:xfrm rot="5400000">
              <a:off x="1457492" y="3196603"/>
              <a:ext cx="83200" cy="86647"/>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07" name="Google Shape;207;p36"/>
            <p:cNvSpPr/>
            <p:nvPr/>
          </p:nvSpPr>
          <p:spPr>
            <a:xfrm rot="5400000">
              <a:off x="1457492" y="3653497"/>
              <a:ext cx="83200" cy="86647"/>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08" name="Google Shape;208;p36"/>
            <p:cNvSpPr/>
            <p:nvPr/>
          </p:nvSpPr>
          <p:spPr>
            <a:xfrm rot="5400000">
              <a:off x="1266329" y="3876583"/>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09" name="Google Shape;209;p36"/>
            <p:cNvSpPr/>
            <p:nvPr/>
          </p:nvSpPr>
          <p:spPr>
            <a:xfrm rot="5400000">
              <a:off x="1266329" y="3419689"/>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10" name="Google Shape;210;p36"/>
            <p:cNvSpPr/>
            <p:nvPr/>
          </p:nvSpPr>
          <p:spPr>
            <a:xfrm rot="5400000">
              <a:off x="1266329" y="2962794"/>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11" name="Google Shape;211;p36"/>
            <p:cNvSpPr/>
            <p:nvPr/>
          </p:nvSpPr>
          <p:spPr>
            <a:xfrm rot="5400000">
              <a:off x="1266329" y="2505837"/>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12" name="Google Shape;212;p36"/>
            <p:cNvSpPr/>
            <p:nvPr/>
          </p:nvSpPr>
          <p:spPr>
            <a:xfrm rot="5400000">
              <a:off x="1266329" y="2048942"/>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13" name="Google Shape;213;p36"/>
            <p:cNvSpPr/>
            <p:nvPr/>
          </p:nvSpPr>
          <p:spPr>
            <a:xfrm rot="5400000">
              <a:off x="1266329" y="1592048"/>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14" name="Google Shape;214;p36"/>
            <p:cNvSpPr/>
            <p:nvPr/>
          </p:nvSpPr>
          <p:spPr>
            <a:xfrm rot="5400000">
              <a:off x="1266329" y="1135153"/>
              <a:ext cx="83200" cy="86699"/>
            </a:xfrm>
            <a:custGeom>
              <a:rect b="b" l="l" r="r" t="t"/>
              <a:pathLst>
                <a:path extrusionOk="0" h="160591" w="184213">
                  <a:moveTo>
                    <a:pt x="0" y="0"/>
                  </a:moveTo>
                  <a:lnTo>
                    <a:pt x="184214"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15" name="Google Shape;215;p36"/>
            <p:cNvSpPr/>
            <p:nvPr/>
          </p:nvSpPr>
          <p:spPr>
            <a:xfrm rot="5400000">
              <a:off x="1266329" y="678259"/>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16" name="Google Shape;216;p36"/>
            <p:cNvSpPr/>
            <p:nvPr/>
          </p:nvSpPr>
          <p:spPr>
            <a:xfrm rot="5400000">
              <a:off x="1266329" y="221363"/>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17" name="Google Shape;217;p36"/>
            <p:cNvSpPr/>
            <p:nvPr/>
          </p:nvSpPr>
          <p:spPr>
            <a:xfrm rot="5400000">
              <a:off x="1075169" y="-1723"/>
              <a:ext cx="83200" cy="86647"/>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18" name="Google Shape;218;p36"/>
            <p:cNvSpPr/>
            <p:nvPr/>
          </p:nvSpPr>
          <p:spPr>
            <a:xfrm rot="5400000">
              <a:off x="1075169" y="455172"/>
              <a:ext cx="83200" cy="86647"/>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19" name="Google Shape;219;p36"/>
            <p:cNvSpPr/>
            <p:nvPr/>
          </p:nvSpPr>
          <p:spPr>
            <a:xfrm rot="5400000">
              <a:off x="1075169" y="912066"/>
              <a:ext cx="83200" cy="86647"/>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20" name="Google Shape;220;p36"/>
            <p:cNvSpPr/>
            <p:nvPr/>
          </p:nvSpPr>
          <p:spPr>
            <a:xfrm rot="5400000">
              <a:off x="1075169" y="1368961"/>
              <a:ext cx="83200" cy="86647"/>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21" name="Google Shape;221;p36"/>
            <p:cNvSpPr/>
            <p:nvPr/>
          </p:nvSpPr>
          <p:spPr>
            <a:xfrm rot="5400000">
              <a:off x="1075169" y="1825856"/>
              <a:ext cx="83200" cy="86647"/>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22" name="Google Shape;222;p36"/>
            <p:cNvSpPr/>
            <p:nvPr/>
          </p:nvSpPr>
          <p:spPr>
            <a:xfrm rot="5400000">
              <a:off x="1075149" y="2282781"/>
              <a:ext cx="83240" cy="86647"/>
            </a:xfrm>
            <a:custGeom>
              <a:rect b="b" l="l" r="r" t="t"/>
              <a:pathLst>
                <a:path extrusionOk="0" h="160496" w="184308">
                  <a:moveTo>
                    <a:pt x="184309"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23" name="Google Shape;223;p36"/>
            <p:cNvSpPr/>
            <p:nvPr/>
          </p:nvSpPr>
          <p:spPr>
            <a:xfrm rot="5400000">
              <a:off x="1075169" y="2739708"/>
              <a:ext cx="83200" cy="86647"/>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24" name="Google Shape;224;p36"/>
            <p:cNvSpPr/>
            <p:nvPr/>
          </p:nvSpPr>
          <p:spPr>
            <a:xfrm rot="5400000">
              <a:off x="1075169" y="3196603"/>
              <a:ext cx="83200" cy="86647"/>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25" name="Google Shape;225;p36"/>
            <p:cNvSpPr/>
            <p:nvPr/>
          </p:nvSpPr>
          <p:spPr>
            <a:xfrm rot="5400000">
              <a:off x="1075169" y="3653497"/>
              <a:ext cx="83200" cy="86647"/>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26" name="Google Shape;226;p36"/>
            <p:cNvSpPr/>
            <p:nvPr/>
          </p:nvSpPr>
          <p:spPr>
            <a:xfrm rot="5400000">
              <a:off x="884046" y="3876609"/>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27" name="Google Shape;227;p36"/>
            <p:cNvSpPr/>
            <p:nvPr/>
          </p:nvSpPr>
          <p:spPr>
            <a:xfrm rot="5400000">
              <a:off x="884046" y="3419715"/>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28" name="Google Shape;228;p36"/>
            <p:cNvSpPr/>
            <p:nvPr/>
          </p:nvSpPr>
          <p:spPr>
            <a:xfrm rot="5400000">
              <a:off x="884046" y="2962820"/>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29" name="Google Shape;229;p36"/>
            <p:cNvSpPr/>
            <p:nvPr/>
          </p:nvSpPr>
          <p:spPr>
            <a:xfrm rot="5400000">
              <a:off x="884046" y="2505863"/>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30" name="Google Shape;230;p36"/>
            <p:cNvSpPr/>
            <p:nvPr/>
          </p:nvSpPr>
          <p:spPr>
            <a:xfrm rot="5400000">
              <a:off x="884046" y="2048968"/>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31" name="Google Shape;231;p36"/>
            <p:cNvSpPr/>
            <p:nvPr/>
          </p:nvSpPr>
          <p:spPr>
            <a:xfrm rot="5400000">
              <a:off x="884046" y="1592074"/>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32" name="Google Shape;232;p36"/>
            <p:cNvSpPr/>
            <p:nvPr/>
          </p:nvSpPr>
          <p:spPr>
            <a:xfrm rot="5400000">
              <a:off x="884046" y="1135179"/>
              <a:ext cx="83200" cy="86647"/>
            </a:xfrm>
            <a:custGeom>
              <a:rect b="b" l="l" r="r" t="t"/>
              <a:pathLst>
                <a:path extrusionOk="0" h="160496" w="184213">
                  <a:moveTo>
                    <a:pt x="0" y="0"/>
                  </a:moveTo>
                  <a:lnTo>
                    <a:pt x="184214"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33" name="Google Shape;233;p36"/>
            <p:cNvSpPr/>
            <p:nvPr/>
          </p:nvSpPr>
          <p:spPr>
            <a:xfrm rot="5400000">
              <a:off x="884046" y="678285"/>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34" name="Google Shape;234;p36"/>
            <p:cNvSpPr/>
            <p:nvPr/>
          </p:nvSpPr>
          <p:spPr>
            <a:xfrm rot="5400000">
              <a:off x="884046" y="221389"/>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35" name="Google Shape;235;p36"/>
            <p:cNvSpPr/>
            <p:nvPr/>
          </p:nvSpPr>
          <p:spPr>
            <a:xfrm rot="5400000">
              <a:off x="692922" y="-1723"/>
              <a:ext cx="83200" cy="86647"/>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36" name="Google Shape;236;p36"/>
            <p:cNvSpPr/>
            <p:nvPr/>
          </p:nvSpPr>
          <p:spPr>
            <a:xfrm rot="5400000">
              <a:off x="692922" y="455172"/>
              <a:ext cx="83200" cy="86647"/>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37" name="Google Shape;237;p36"/>
            <p:cNvSpPr/>
            <p:nvPr/>
          </p:nvSpPr>
          <p:spPr>
            <a:xfrm rot="5400000">
              <a:off x="692922" y="912066"/>
              <a:ext cx="83200" cy="86647"/>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38" name="Google Shape;238;p36"/>
            <p:cNvSpPr/>
            <p:nvPr/>
          </p:nvSpPr>
          <p:spPr>
            <a:xfrm rot="5400000">
              <a:off x="692922" y="1368961"/>
              <a:ext cx="83200" cy="86647"/>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39" name="Google Shape;239;p36"/>
            <p:cNvSpPr/>
            <p:nvPr/>
          </p:nvSpPr>
          <p:spPr>
            <a:xfrm rot="5400000">
              <a:off x="692922" y="1825856"/>
              <a:ext cx="83200" cy="86647"/>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40" name="Google Shape;240;p36"/>
            <p:cNvSpPr/>
            <p:nvPr/>
          </p:nvSpPr>
          <p:spPr>
            <a:xfrm rot="5400000">
              <a:off x="692902" y="2282781"/>
              <a:ext cx="83240" cy="86647"/>
            </a:xfrm>
            <a:custGeom>
              <a:rect b="b" l="l" r="r" t="t"/>
              <a:pathLst>
                <a:path extrusionOk="0" h="160496" w="184308">
                  <a:moveTo>
                    <a:pt x="184309"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41" name="Google Shape;241;p36"/>
            <p:cNvSpPr/>
            <p:nvPr/>
          </p:nvSpPr>
          <p:spPr>
            <a:xfrm rot="5400000">
              <a:off x="692922" y="2739708"/>
              <a:ext cx="83200" cy="86647"/>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42" name="Google Shape;242;p36"/>
            <p:cNvSpPr/>
            <p:nvPr/>
          </p:nvSpPr>
          <p:spPr>
            <a:xfrm rot="5400000">
              <a:off x="692922" y="3196603"/>
              <a:ext cx="83200" cy="86647"/>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43" name="Google Shape;243;p36"/>
            <p:cNvSpPr/>
            <p:nvPr/>
          </p:nvSpPr>
          <p:spPr>
            <a:xfrm rot="5400000">
              <a:off x="692922" y="3653497"/>
              <a:ext cx="83200" cy="86647"/>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44" name="Google Shape;244;p36"/>
            <p:cNvSpPr/>
            <p:nvPr/>
          </p:nvSpPr>
          <p:spPr>
            <a:xfrm rot="5400000">
              <a:off x="501799" y="3876609"/>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45" name="Google Shape;245;p36"/>
            <p:cNvSpPr/>
            <p:nvPr/>
          </p:nvSpPr>
          <p:spPr>
            <a:xfrm rot="5400000">
              <a:off x="501799" y="3419715"/>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46" name="Google Shape;246;p36"/>
            <p:cNvSpPr/>
            <p:nvPr/>
          </p:nvSpPr>
          <p:spPr>
            <a:xfrm rot="5400000">
              <a:off x="501799" y="2962820"/>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47" name="Google Shape;247;p36"/>
            <p:cNvSpPr/>
            <p:nvPr/>
          </p:nvSpPr>
          <p:spPr>
            <a:xfrm rot="5400000">
              <a:off x="501799" y="2505863"/>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48" name="Google Shape;248;p36"/>
            <p:cNvSpPr/>
            <p:nvPr/>
          </p:nvSpPr>
          <p:spPr>
            <a:xfrm rot="5400000">
              <a:off x="501799" y="2048968"/>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49" name="Google Shape;249;p36"/>
            <p:cNvSpPr/>
            <p:nvPr/>
          </p:nvSpPr>
          <p:spPr>
            <a:xfrm rot="5400000">
              <a:off x="501799" y="1592074"/>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50" name="Google Shape;250;p36"/>
            <p:cNvSpPr/>
            <p:nvPr/>
          </p:nvSpPr>
          <p:spPr>
            <a:xfrm rot="5400000">
              <a:off x="501799" y="1135179"/>
              <a:ext cx="83200" cy="86647"/>
            </a:xfrm>
            <a:custGeom>
              <a:rect b="b" l="l" r="r" t="t"/>
              <a:pathLst>
                <a:path extrusionOk="0" h="160496" w="184213">
                  <a:moveTo>
                    <a:pt x="0" y="0"/>
                  </a:moveTo>
                  <a:lnTo>
                    <a:pt x="184214"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51" name="Google Shape;251;p36"/>
            <p:cNvSpPr/>
            <p:nvPr/>
          </p:nvSpPr>
          <p:spPr>
            <a:xfrm rot="5400000">
              <a:off x="501799" y="678285"/>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52" name="Google Shape;252;p36"/>
            <p:cNvSpPr/>
            <p:nvPr/>
          </p:nvSpPr>
          <p:spPr>
            <a:xfrm rot="5400000">
              <a:off x="501799" y="221389"/>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53" name="Google Shape;253;p36"/>
            <p:cNvSpPr/>
            <p:nvPr/>
          </p:nvSpPr>
          <p:spPr>
            <a:xfrm rot="5400000">
              <a:off x="310637" y="-1749"/>
              <a:ext cx="83200" cy="86699"/>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54" name="Google Shape;254;p36"/>
            <p:cNvSpPr/>
            <p:nvPr/>
          </p:nvSpPr>
          <p:spPr>
            <a:xfrm rot="5400000">
              <a:off x="310637" y="455146"/>
              <a:ext cx="83200" cy="86699"/>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55" name="Google Shape;255;p36"/>
            <p:cNvSpPr/>
            <p:nvPr/>
          </p:nvSpPr>
          <p:spPr>
            <a:xfrm rot="5400000">
              <a:off x="310637" y="912040"/>
              <a:ext cx="83200" cy="86699"/>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56" name="Google Shape;256;p36"/>
            <p:cNvSpPr/>
            <p:nvPr/>
          </p:nvSpPr>
          <p:spPr>
            <a:xfrm rot="5400000">
              <a:off x="310637" y="1368935"/>
              <a:ext cx="83200" cy="86699"/>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57" name="Google Shape;257;p36"/>
            <p:cNvSpPr/>
            <p:nvPr/>
          </p:nvSpPr>
          <p:spPr>
            <a:xfrm rot="5400000">
              <a:off x="310637" y="1825830"/>
              <a:ext cx="83200" cy="86699"/>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58" name="Google Shape;258;p36"/>
            <p:cNvSpPr/>
            <p:nvPr/>
          </p:nvSpPr>
          <p:spPr>
            <a:xfrm rot="5400000">
              <a:off x="310616" y="2282755"/>
              <a:ext cx="83242" cy="86699"/>
            </a:xfrm>
            <a:custGeom>
              <a:rect b="b" l="l" r="r" t="t"/>
              <a:pathLst>
                <a:path extrusionOk="0" h="160591" w="184308">
                  <a:moveTo>
                    <a:pt x="184309"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59" name="Google Shape;259;p36"/>
            <p:cNvSpPr/>
            <p:nvPr/>
          </p:nvSpPr>
          <p:spPr>
            <a:xfrm rot="5400000">
              <a:off x="310637" y="2739682"/>
              <a:ext cx="83200" cy="86699"/>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60" name="Google Shape;260;p36"/>
            <p:cNvSpPr/>
            <p:nvPr/>
          </p:nvSpPr>
          <p:spPr>
            <a:xfrm rot="5400000">
              <a:off x="310637" y="3196577"/>
              <a:ext cx="83200" cy="86699"/>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61" name="Google Shape;261;p36"/>
            <p:cNvSpPr/>
            <p:nvPr/>
          </p:nvSpPr>
          <p:spPr>
            <a:xfrm rot="5400000">
              <a:off x="310637" y="3653471"/>
              <a:ext cx="83200" cy="86699"/>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62" name="Google Shape;262;p36"/>
            <p:cNvSpPr/>
            <p:nvPr/>
          </p:nvSpPr>
          <p:spPr>
            <a:xfrm rot="5400000">
              <a:off x="119471" y="3876609"/>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63" name="Google Shape;263;p36"/>
            <p:cNvSpPr/>
            <p:nvPr/>
          </p:nvSpPr>
          <p:spPr>
            <a:xfrm rot="5400000">
              <a:off x="119471" y="3419715"/>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64" name="Google Shape;264;p36"/>
            <p:cNvSpPr/>
            <p:nvPr/>
          </p:nvSpPr>
          <p:spPr>
            <a:xfrm rot="5400000">
              <a:off x="119471" y="2962820"/>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65" name="Google Shape;265;p36"/>
            <p:cNvSpPr/>
            <p:nvPr/>
          </p:nvSpPr>
          <p:spPr>
            <a:xfrm rot="5400000">
              <a:off x="119471" y="2505863"/>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66" name="Google Shape;266;p36"/>
            <p:cNvSpPr/>
            <p:nvPr/>
          </p:nvSpPr>
          <p:spPr>
            <a:xfrm rot="5400000">
              <a:off x="119471" y="2048968"/>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67" name="Google Shape;267;p36"/>
            <p:cNvSpPr/>
            <p:nvPr/>
          </p:nvSpPr>
          <p:spPr>
            <a:xfrm rot="5400000">
              <a:off x="119471" y="1592074"/>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68" name="Google Shape;268;p36"/>
            <p:cNvSpPr/>
            <p:nvPr/>
          </p:nvSpPr>
          <p:spPr>
            <a:xfrm rot="5400000">
              <a:off x="119471" y="1135179"/>
              <a:ext cx="83200" cy="86647"/>
            </a:xfrm>
            <a:custGeom>
              <a:rect b="b" l="l" r="r" t="t"/>
              <a:pathLst>
                <a:path extrusionOk="0" h="160496" w="184213">
                  <a:moveTo>
                    <a:pt x="0" y="0"/>
                  </a:moveTo>
                  <a:lnTo>
                    <a:pt x="184214"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69" name="Google Shape;269;p36"/>
            <p:cNvSpPr/>
            <p:nvPr/>
          </p:nvSpPr>
          <p:spPr>
            <a:xfrm rot="5400000">
              <a:off x="119471" y="678285"/>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0" name="Google Shape;270;p36"/>
            <p:cNvSpPr/>
            <p:nvPr/>
          </p:nvSpPr>
          <p:spPr>
            <a:xfrm rot="5400000">
              <a:off x="119471" y="221389"/>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1" name="Google Shape;271;p36"/>
            <p:cNvSpPr/>
            <p:nvPr/>
          </p:nvSpPr>
          <p:spPr>
            <a:xfrm rot="5400000">
              <a:off x="3368726" y="-1723"/>
              <a:ext cx="83200" cy="86647"/>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2" name="Google Shape;272;p36"/>
            <p:cNvSpPr/>
            <p:nvPr/>
          </p:nvSpPr>
          <p:spPr>
            <a:xfrm rot="5400000">
              <a:off x="3368726" y="455172"/>
              <a:ext cx="83200" cy="86647"/>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3" name="Google Shape;273;p36"/>
            <p:cNvSpPr/>
            <p:nvPr/>
          </p:nvSpPr>
          <p:spPr>
            <a:xfrm rot="5400000">
              <a:off x="3368726" y="912066"/>
              <a:ext cx="83200" cy="86647"/>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4" name="Google Shape;274;p36"/>
            <p:cNvSpPr/>
            <p:nvPr/>
          </p:nvSpPr>
          <p:spPr>
            <a:xfrm rot="5400000">
              <a:off x="3368726" y="1368961"/>
              <a:ext cx="83200" cy="86647"/>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5" name="Google Shape;275;p36"/>
            <p:cNvSpPr/>
            <p:nvPr/>
          </p:nvSpPr>
          <p:spPr>
            <a:xfrm rot="5400000">
              <a:off x="3368726" y="1825856"/>
              <a:ext cx="83200" cy="86647"/>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6" name="Google Shape;276;p36"/>
            <p:cNvSpPr/>
            <p:nvPr/>
          </p:nvSpPr>
          <p:spPr>
            <a:xfrm rot="5400000">
              <a:off x="3368706" y="2282781"/>
              <a:ext cx="83240" cy="86647"/>
            </a:xfrm>
            <a:custGeom>
              <a:rect b="b" l="l" r="r" t="t"/>
              <a:pathLst>
                <a:path extrusionOk="0" h="160496" w="184308">
                  <a:moveTo>
                    <a:pt x="184309"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7" name="Google Shape;277;p36"/>
            <p:cNvSpPr/>
            <p:nvPr/>
          </p:nvSpPr>
          <p:spPr>
            <a:xfrm rot="5400000">
              <a:off x="3368726" y="2739708"/>
              <a:ext cx="83200" cy="86647"/>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8" name="Google Shape;278;p36"/>
            <p:cNvSpPr/>
            <p:nvPr/>
          </p:nvSpPr>
          <p:spPr>
            <a:xfrm rot="5400000">
              <a:off x="3368726" y="3196603"/>
              <a:ext cx="83200" cy="86647"/>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9" name="Google Shape;279;p36"/>
            <p:cNvSpPr/>
            <p:nvPr/>
          </p:nvSpPr>
          <p:spPr>
            <a:xfrm rot="5400000">
              <a:off x="3368726" y="3653497"/>
              <a:ext cx="83200" cy="86647"/>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0" name="Google Shape;280;p36"/>
            <p:cNvSpPr/>
            <p:nvPr/>
          </p:nvSpPr>
          <p:spPr>
            <a:xfrm rot="5400000">
              <a:off x="3177602" y="3876609"/>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1" name="Google Shape;281;p36"/>
            <p:cNvSpPr/>
            <p:nvPr/>
          </p:nvSpPr>
          <p:spPr>
            <a:xfrm rot="5400000">
              <a:off x="3177602" y="3419715"/>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2" name="Google Shape;282;p36"/>
            <p:cNvSpPr/>
            <p:nvPr/>
          </p:nvSpPr>
          <p:spPr>
            <a:xfrm rot="5400000">
              <a:off x="3177602" y="2962820"/>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3" name="Google Shape;283;p36"/>
            <p:cNvSpPr/>
            <p:nvPr/>
          </p:nvSpPr>
          <p:spPr>
            <a:xfrm rot="5400000">
              <a:off x="3177602" y="2505863"/>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4" name="Google Shape;284;p36"/>
            <p:cNvSpPr/>
            <p:nvPr/>
          </p:nvSpPr>
          <p:spPr>
            <a:xfrm rot="5400000">
              <a:off x="3177602" y="2048968"/>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5" name="Google Shape;285;p36"/>
            <p:cNvSpPr/>
            <p:nvPr/>
          </p:nvSpPr>
          <p:spPr>
            <a:xfrm rot="5400000">
              <a:off x="3177602" y="1592074"/>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6" name="Google Shape;286;p36"/>
            <p:cNvSpPr/>
            <p:nvPr/>
          </p:nvSpPr>
          <p:spPr>
            <a:xfrm rot="5400000">
              <a:off x="3177602" y="1135179"/>
              <a:ext cx="83200" cy="86647"/>
            </a:xfrm>
            <a:custGeom>
              <a:rect b="b" l="l" r="r" t="t"/>
              <a:pathLst>
                <a:path extrusionOk="0" h="160496" w="184213">
                  <a:moveTo>
                    <a:pt x="0" y="0"/>
                  </a:moveTo>
                  <a:lnTo>
                    <a:pt x="184214"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7" name="Google Shape;287;p36"/>
            <p:cNvSpPr/>
            <p:nvPr/>
          </p:nvSpPr>
          <p:spPr>
            <a:xfrm rot="5400000">
              <a:off x="3177602" y="678285"/>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8" name="Google Shape;288;p36"/>
            <p:cNvSpPr/>
            <p:nvPr/>
          </p:nvSpPr>
          <p:spPr>
            <a:xfrm rot="5400000">
              <a:off x="3177602" y="221389"/>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9" name="Google Shape;289;p36"/>
            <p:cNvSpPr/>
            <p:nvPr/>
          </p:nvSpPr>
          <p:spPr>
            <a:xfrm rot="5400000">
              <a:off x="3559849" y="6583357"/>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0" name="Google Shape;290;p36"/>
            <p:cNvSpPr/>
            <p:nvPr/>
          </p:nvSpPr>
          <p:spPr>
            <a:xfrm rot="5400000">
              <a:off x="3559849" y="6126462"/>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1" name="Google Shape;291;p36"/>
            <p:cNvSpPr/>
            <p:nvPr/>
          </p:nvSpPr>
          <p:spPr>
            <a:xfrm rot="5400000">
              <a:off x="3559849" y="5669568"/>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2" name="Google Shape;292;p36"/>
            <p:cNvSpPr/>
            <p:nvPr/>
          </p:nvSpPr>
          <p:spPr>
            <a:xfrm rot="5400000">
              <a:off x="3559849" y="5212673"/>
              <a:ext cx="83200" cy="86647"/>
            </a:xfrm>
            <a:custGeom>
              <a:rect b="b" l="l" r="r" t="t"/>
              <a:pathLst>
                <a:path extrusionOk="0" h="160496" w="184213">
                  <a:moveTo>
                    <a:pt x="0" y="0"/>
                  </a:moveTo>
                  <a:lnTo>
                    <a:pt x="184214"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3" name="Google Shape;293;p36"/>
            <p:cNvSpPr/>
            <p:nvPr/>
          </p:nvSpPr>
          <p:spPr>
            <a:xfrm rot="5400000">
              <a:off x="3559849" y="4755779"/>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4" name="Google Shape;294;p36"/>
            <p:cNvSpPr/>
            <p:nvPr/>
          </p:nvSpPr>
          <p:spPr>
            <a:xfrm rot="5400000">
              <a:off x="3559849" y="4298883"/>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5" name="Google Shape;295;p36"/>
            <p:cNvSpPr/>
            <p:nvPr/>
          </p:nvSpPr>
          <p:spPr>
            <a:xfrm rot="5400000">
              <a:off x="3559849" y="3876609"/>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6" name="Google Shape;296;p36"/>
            <p:cNvSpPr/>
            <p:nvPr/>
          </p:nvSpPr>
          <p:spPr>
            <a:xfrm rot="5400000">
              <a:off x="3559849" y="3419715"/>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7" name="Google Shape;297;p36"/>
            <p:cNvSpPr/>
            <p:nvPr/>
          </p:nvSpPr>
          <p:spPr>
            <a:xfrm rot="5400000">
              <a:off x="3559849" y="2962820"/>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8" name="Google Shape;298;p36"/>
            <p:cNvSpPr/>
            <p:nvPr/>
          </p:nvSpPr>
          <p:spPr>
            <a:xfrm rot="5400000">
              <a:off x="3559849" y="2505863"/>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9" name="Google Shape;299;p36"/>
            <p:cNvSpPr/>
            <p:nvPr/>
          </p:nvSpPr>
          <p:spPr>
            <a:xfrm rot="5400000">
              <a:off x="3559849" y="2048968"/>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00" name="Google Shape;300;p36"/>
            <p:cNvSpPr/>
            <p:nvPr/>
          </p:nvSpPr>
          <p:spPr>
            <a:xfrm rot="5400000">
              <a:off x="3559849" y="1592074"/>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01" name="Google Shape;301;p36"/>
            <p:cNvSpPr/>
            <p:nvPr/>
          </p:nvSpPr>
          <p:spPr>
            <a:xfrm rot="5400000">
              <a:off x="3559849" y="1135179"/>
              <a:ext cx="83200" cy="86647"/>
            </a:xfrm>
            <a:custGeom>
              <a:rect b="b" l="l" r="r" t="t"/>
              <a:pathLst>
                <a:path extrusionOk="0" h="160496" w="184213">
                  <a:moveTo>
                    <a:pt x="0" y="0"/>
                  </a:moveTo>
                  <a:lnTo>
                    <a:pt x="184214"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02" name="Google Shape;302;p36"/>
            <p:cNvSpPr/>
            <p:nvPr/>
          </p:nvSpPr>
          <p:spPr>
            <a:xfrm rot="5400000">
              <a:off x="3559849" y="678285"/>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03" name="Google Shape;303;p36"/>
            <p:cNvSpPr/>
            <p:nvPr/>
          </p:nvSpPr>
          <p:spPr>
            <a:xfrm rot="5400000">
              <a:off x="3559849" y="221389"/>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sp>
        <p:nvSpPr>
          <p:cNvPr id="304" name="Google Shape;304;p36"/>
          <p:cNvSpPr txBox="1"/>
          <p:nvPr>
            <p:ph idx="10" type="dt"/>
          </p:nvPr>
        </p:nvSpPr>
        <p:spPr>
          <a:xfrm>
            <a:off x="6636350" y="4235549"/>
            <a:ext cx="2133600" cy="273844"/>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5" name="Google Shape;305;p36"/>
          <p:cNvSpPr txBox="1"/>
          <p:nvPr>
            <p:ph idx="12" type="sldNum"/>
          </p:nvPr>
        </p:nvSpPr>
        <p:spPr>
          <a:xfrm>
            <a:off x="6553200" y="4767263"/>
            <a:ext cx="2133600" cy="273844"/>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1_">
  <p:cSld name="1_1_">
    <p:spTree>
      <p:nvGrpSpPr>
        <p:cNvPr id="661" name="Shape 661"/>
        <p:cNvGrpSpPr/>
        <p:nvPr/>
      </p:nvGrpSpPr>
      <p:grpSpPr>
        <a:xfrm>
          <a:off x="0" y="0"/>
          <a:ext cx="0" cy="0"/>
          <a:chOff x="0" y="0"/>
          <a:chExt cx="0" cy="0"/>
        </a:xfrm>
      </p:grpSpPr>
      <p:sp>
        <p:nvSpPr>
          <p:cNvPr id="662" name="Google Shape;662;p45"/>
          <p:cNvSpPr txBox="1"/>
          <p:nvPr>
            <p:ph idx="1" type="body"/>
          </p:nvPr>
        </p:nvSpPr>
        <p:spPr>
          <a:xfrm>
            <a:off x="-1628042" y="208360"/>
            <a:ext cx="844061" cy="685800"/>
          </a:xfrm>
          <a:prstGeom prst="rect">
            <a:avLst/>
          </a:prstGeom>
          <a:noFill/>
          <a:ln>
            <a:noFill/>
          </a:ln>
        </p:spPr>
        <p:txBody>
          <a:bodyPr anchorCtr="0" anchor="t" bIns="45700" lIns="0" spcFirstLastPara="1" rIns="0" wrap="square" tIns="45700">
            <a:normAutofit/>
          </a:bodyPr>
          <a:lstStyle>
            <a:lvl1pPr indent="-317500" lvl="0" marL="457200" algn="l">
              <a:lnSpc>
                <a:spcPct val="100000"/>
              </a:lnSpc>
              <a:spcBef>
                <a:spcPts val="300"/>
              </a:spcBef>
              <a:spcAft>
                <a:spcPts val="0"/>
              </a:spcAft>
              <a:buClr>
                <a:schemeClr val="dk1"/>
              </a:buClr>
              <a:buSzPts val="1400"/>
              <a:buChar char="•"/>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663" name="Google Shape;663;p45"/>
          <p:cNvSpPr txBox="1"/>
          <p:nvPr>
            <p:ph idx="11" type="ftr"/>
          </p:nvPr>
        </p:nvSpPr>
        <p:spPr>
          <a:xfrm>
            <a:off x="196374" y="4665964"/>
            <a:ext cx="2895600" cy="273844"/>
          </a:xfrm>
          <a:prstGeom prst="rect">
            <a:avLst/>
          </a:prstGeom>
          <a:noFill/>
          <a:ln>
            <a:noFill/>
          </a:ln>
        </p:spPr>
        <p:txBody>
          <a:bodyPr anchorCtr="0" anchor="ctr" bIns="45700" lIns="0" spcFirstLastPara="1" rIns="0" wrap="square" tIns="45700">
            <a:noAutofit/>
          </a:bodyPr>
          <a:lstStyle>
            <a:lvl1pPr lvl="0" algn="ctr">
              <a:lnSpc>
                <a:spcPct val="100000"/>
              </a:lnSpc>
              <a:spcBef>
                <a:spcPts val="0"/>
              </a:spcBef>
              <a:spcAft>
                <a:spcPts val="0"/>
              </a:spcAft>
              <a:buSzPts val="1100"/>
              <a:buNone/>
              <a:defRPr b="1" sz="1200">
                <a:solidFill>
                  <a:schemeClr val="dk1"/>
                </a:solidFill>
                <a:latin typeface="Quattrocento Sans"/>
                <a:ea typeface="Quattrocento Sans"/>
                <a:cs typeface="Quattrocento Sans"/>
                <a:sym typeface="Quattrocento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Full Image">
  <p:cSld name="2_Full Image">
    <p:spTree>
      <p:nvGrpSpPr>
        <p:cNvPr id="664" name="Shape 664"/>
        <p:cNvGrpSpPr/>
        <p:nvPr/>
      </p:nvGrpSpPr>
      <p:grpSpPr>
        <a:xfrm>
          <a:off x="0" y="0"/>
          <a:ext cx="0" cy="0"/>
          <a:chOff x="0" y="0"/>
          <a:chExt cx="0" cy="0"/>
        </a:xfrm>
      </p:grpSpPr>
      <p:sp>
        <p:nvSpPr>
          <p:cNvPr id="665" name="Google Shape;665;p46"/>
          <p:cNvSpPr/>
          <p:nvPr>
            <p:ph idx="2" type="pic"/>
          </p:nvPr>
        </p:nvSpPr>
        <p:spPr>
          <a:xfrm>
            <a:off x="0" y="-1"/>
            <a:ext cx="9144000" cy="2571751"/>
          </a:xfrm>
          <a:prstGeom prst="rect">
            <a:avLst/>
          </a:prstGeom>
          <a:solidFill>
            <a:srgbClr val="F2F2F2"/>
          </a:solid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p:cSld name="Custom">
    <p:spTree>
      <p:nvGrpSpPr>
        <p:cNvPr id="666" name="Shape 666"/>
        <p:cNvGrpSpPr/>
        <p:nvPr/>
      </p:nvGrpSpPr>
      <p:grpSpPr>
        <a:xfrm>
          <a:off x="0" y="0"/>
          <a:ext cx="0" cy="0"/>
          <a:chOff x="0" y="0"/>
          <a:chExt cx="0" cy="0"/>
        </a:xfrm>
      </p:grpSpPr>
      <p:sp>
        <p:nvSpPr>
          <p:cNvPr id="667" name="Google Shape;667;p47"/>
          <p:cNvSpPr txBox="1"/>
          <p:nvPr>
            <p:ph idx="1" type="body"/>
          </p:nvPr>
        </p:nvSpPr>
        <p:spPr>
          <a:xfrm>
            <a:off x="-1628042" y="208360"/>
            <a:ext cx="844061" cy="685800"/>
          </a:xfrm>
          <a:prstGeom prst="rect">
            <a:avLst/>
          </a:prstGeom>
          <a:noFill/>
          <a:ln>
            <a:noFill/>
          </a:ln>
        </p:spPr>
        <p:txBody>
          <a:bodyPr anchorCtr="0" anchor="t" bIns="45700" lIns="0" spcFirstLastPara="1" rIns="0" wrap="square" tIns="45700">
            <a:normAutofit/>
          </a:bodyPr>
          <a:lstStyle>
            <a:lvl1pPr indent="-317500" lvl="0" marL="457200" algn="l">
              <a:lnSpc>
                <a:spcPct val="100000"/>
              </a:lnSpc>
              <a:spcBef>
                <a:spcPts val="300"/>
              </a:spcBef>
              <a:spcAft>
                <a:spcPts val="0"/>
              </a:spcAft>
              <a:buClr>
                <a:schemeClr val="dk1"/>
              </a:buClr>
              <a:buSzPts val="1400"/>
              <a:buChar char="•"/>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668" name="Google Shape;668;p47"/>
          <p:cNvSpPr txBox="1"/>
          <p:nvPr>
            <p:ph type="title"/>
          </p:nvPr>
        </p:nvSpPr>
        <p:spPr>
          <a:xfrm>
            <a:off x="464128" y="990706"/>
            <a:ext cx="8229600" cy="72540"/>
          </a:xfrm>
          <a:prstGeom prst="rect">
            <a:avLst/>
          </a:prstGeom>
          <a:noFill/>
          <a:ln>
            <a:noFill/>
          </a:ln>
        </p:spPr>
        <p:txBody>
          <a:bodyPr anchorCtr="0" anchor="ctr" bIns="45700" lIns="0" spcFirstLastPara="1" rIns="0" wrap="square" tIns="45700">
            <a:normAutofit/>
          </a:bodyPr>
          <a:lstStyle>
            <a:lvl1pPr lvl="0" algn="l">
              <a:lnSpc>
                <a:spcPct val="115000"/>
              </a:lnSpc>
              <a:spcBef>
                <a:spcPts val="0"/>
              </a:spcBef>
              <a:spcAft>
                <a:spcPts val="0"/>
              </a:spcAft>
              <a:buClr>
                <a:schemeClr val="dk1"/>
              </a:buClr>
              <a:buSzPts val="2700"/>
              <a:buFont typeface="Quattrocento Sans"/>
              <a:buNone/>
              <a:defRPr/>
            </a:lvl1pPr>
            <a:lvl2pPr lvl="1" algn="l">
              <a:lnSpc>
                <a:spcPct val="100000"/>
              </a:lnSpc>
              <a:spcBef>
                <a:spcPts val="100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9" name="Google Shape;669;p47"/>
          <p:cNvSpPr txBox="1"/>
          <p:nvPr>
            <p:ph idx="10" type="dt"/>
          </p:nvPr>
        </p:nvSpPr>
        <p:spPr>
          <a:xfrm>
            <a:off x="6760567" y="4270177"/>
            <a:ext cx="2133600" cy="273844"/>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70" name="Google Shape;670;p47"/>
          <p:cNvSpPr txBox="1"/>
          <p:nvPr>
            <p:ph idx="11" type="ftr"/>
          </p:nvPr>
        </p:nvSpPr>
        <p:spPr>
          <a:xfrm>
            <a:off x="3124200" y="4767263"/>
            <a:ext cx="2895600" cy="273844"/>
          </a:xfrm>
          <a:prstGeom prst="rect">
            <a:avLst/>
          </a:prstGeom>
          <a:noFill/>
          <a:ln>
            <a:noFill/>
          </a:ln>
        </p:spPr>
        <p:txBody>
          <a:bodyPr anchorCtr="0" anchor="ctr" bIns="45700" lIns="0" spcFirstLastPara="1" rIns="0" wrap="square" tIns="4570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71" name="Google Shape;671;p47"/>
          <p:cNvSpPr txBox="1"/>
          <p:nvPr>
            <p:ph idx="12" type="sldNum"/>
          </p:nvPr>
        </p:nvSpPr>
        <p:spPr>
          <a:xfrm>
            <a:off x="6553200" y="4767263"/>
            <a:ext cx="2133600" cy="273844"/>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pic>
        <p:nvPicPr>
          <p:cNvPr id="672" name="Google Shape;672;p47"/>
          <p:cNvPicPr preferRelativeResize="0"/>
          <p:nvPr/>
        </p:nvPicPr>
        <p:blipFill rotWithShape="1">
          <a:blip r:embed="rId2">
            <a:alphaModFix/>
          </a:blip>
          <a:srcRect b="0" l="0" r="0" t="0"/>
          <a:stretch/>
        </p:blipFill>
        <p:spPr>
          <a:xfrm>
            <a:off x="457200" y="1352550"/>
            <a:ext cx="4038601" cy="3048000"/>
          </a:xfrm>
          <a:prstGeom prst="rect">
            <a:avLst/>
          </a:prstGeom>
          <a:noFill/>
          <a:ln>
            <a:noFill/>
          </a:ln>
        </p:spPr>
      </p:pic>
      <p:pic>
        <p:nvPicPr>
          <p:cNvPr id="673" name="Google Shape;673;p47"/>
          <p:cNvPicPr preferRelativeResize="0"/>
          <p:nvPr/>
        </p:nvPicPr>
        <p:blipFill rotWithShape="1">
          <a:blip r:embed="rId3">
            <a:alphaModFix/>
          </a:blip>
          <a:srcRect b="0" l="0" r="0" t="0"/>
          <a:stretch/>
        </p:blipFill>
        <p:spPr>
          <a:xfrm>
            <a:off x="4648202" y="1341835"/>
            <a:ext cx="4038600" cy="305871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ile">
  <p:cSld name="Title Sile">
    <p:spTree>
      <p:nvGrpSpPr>
        <p:cNvPr id="674" name="Shape 674"/>
        <p:cNvGrpSpPr/>
        <p:nvPr/>
      </p:nvGrpSpPr>
      <p:grpSpPr>
        <a:xfrm>
          <a:off x="0" y="0"/>
          <a:ext cx="0" cy="0"/>
          <a:chOff x="0" y="0"/>
          <a:chExt cx="0" cy="0"/>
        </a:xfrm>
      </p:grpSpPr>
      <p:sp>
        <p:nvSpPr>
          <p:cNvPr id="675" name="Google Shape;675;p48"/>
          <p:cNvSpPr txBox="1"/>
          <p:nvPr>
            <p:ph idx="12" type="sldNum"/>
          </p:nvPr>
        </p:nvSpPr>
        <p:spPr>
          <a:xfrm>
            <a:off x="8353404" y="4630341"/>
            <a:ext cx="565735" cy="317673"/>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
        <p:nvSpPr>
          <p:cNvPr id="676" name="Google Shape;676;p48"/>
          <p:cNvSpPr txBox="1"/>
          <p:nvPr>
            <p:ph idx="11" type="ftr"/>
          </p:nvPr>
        </p:nvSpPr>
        <p:spPr>
          <a:xfrm>
            <a:off x="466474" y="4667807"/>
            <a:ext cx="2895600" cy="273844"/>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77" name="Google Shape;677;p48"/>
          <p:cNvSpPr/>
          <p:nvPr/>
        </p:nvSpPr>
        <p:spPr>
          <a:xfrm>
            <a:off x="9061061" y="4542761"/>
            <a:ext cx="82939" cy="519097"/>
          </a:xfrm>
          <a:prstGeom prst="rect">
            <a:avLst/>
          </a:prstGeom>
          <a:solidFill>
            <a:srgbClr val="D8D8D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678" name="Google Shape;678;p48"/>
          <p:cNvSpPr txBox="1"/>
          <p:nvPr>
            <p:ph type="title"/>
          </p:nvPr>
        </p:nvSpPr>
        <p:spPr>
          <a:xfrm>
            <a:off x="457200" y="303498"/>
            <a:ext cx="8229600" cy="435792"/>
          </a:xfrm>
          <a:prstGeom prst="rect">
            <a:avLst/>
          </a:prstGeom>
          <a:noFill/>
          <a:ln>
            <a:noFill/>
          </a:ln>
        </p:spPr>
        <p:txBody>
          <a:bodyPr anchorCtr="0" anchor="ctr" bIns="45700" lIns="0" spcFirstLastPara="1" rIns="0" wrap="square" tIns="45700">
            <a:normAutofit/>
          </a:bodyPr>
          <a:lstStyle>
            <a:lvl1pPr lvl="0" algn="l">
              <a:lnSpc>
                <a:spcPct val="100000"/>
              </a:lnSpc>
              <a:spcBef>
                <a:spcPts val="0"/>
              </a:spcBef>
              <a:spcAft>
                <a:spcPts val="0"/>
              </a:spcAft>
              <a:buClr>
                <a:schemeClr val="accent5"/>
              </a:buClr>
              <a:buSzPts val="2700"/>
              <a:buFont typeface="Quattrocento Sans"/>
              <a:buNone/>
              <a:defRPr>
                <a:solidFill>
                  <a:schemeClr val="accent5"/>
                </a:solidFill>
                <a:latin typeface="Quattrocento Sans"/>
                <a:ea typeface="Quattrocento Sans"/>
                <a:cs typeface="Quattrocento Sans"/>
                <a:sym typeface="Quattrocento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79" name="Google Shape;679;p48"/>
          <p:cNvSpPr/>
          <p:nvPr/>
        </p:nvSpPr>
        <p:spPr>
          <a:xfrm>
            <a:off x="-3704" y="0"/>
            <a:ext cx="9147704" cy="195486"/>
          </a:xfrm>
          <a:prstGeom prst="rect">
            <a:avLst/>
          </a:prstGeom>
          <a:solidFill>
            <a:srgbClr val="002060"/>
          </a:solidFill>
          <a:ln cap="flat" cmpd="sng" w="25400">
            <a:solidFill>
              <a:srgbClr val="00206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p:cSld name="Three Column">
    <p:spTree>
      <p:nvGrpSpPr>
        <p:cNvPr id="680" name="Shape 680"/>
        <p:cNvGrpSpPr/>
        <p:nvPr/>
      </p:nvGrpSpPr>
      <p:grpSpPr>
        <a:xfrm>
          <a:off x="0" y="0"/>
          <a:ext cx="0" cy="0"/>
          <a:chOff x="0" y="0"/>
          <a:chExt cx="0" cy="0"/>
        </a:xfrm>
      </p:grpSpPr>
      <p:sp>
        <p:nvSpPr>
          <p:cNvPr id="681" name="Google Shape;681;p49"/>
          <p:cNvSpPr/>
          <p:nvPr/>
        </p:nvSpPr>
        <p:spPr>
          <a:xfrm>
            <a:off x="7218983" y="702879"/>
            <a:ext cx="1925017" cy="4440621"/>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682" name="Google Shape;682;p49"/>
          <p:cNvSpPr/>
          <p:nvPr/>
        </p:nvSpPr>
        <p:spPr>
          <a:xfrm>
            <a:off x="7142564" y="4542761"/>
            <a:ext cx="82939" cy="519097"/>
          </a:xfrm>
          <a:prstGeom prst="rect">
            <a:avLst/>
          </a:prstGeom>
          <a:solidFill>
            <a:srgbClr val="D8D8D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683" name="Google Shape;683;p49"/>
          <p:cNvSpPr/>
          <p:nvPr/>
        </p:nvSpPr>
        <p:spPr>
          <a:xfrm>
            <a:off x="7294392" y="2524009"/>
            <a:ext cx="62416" cy="75863"/>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84" name="Google Shape;684;p49"/>
          <p:cNvSpPr/>
          <p:nvPr/>
        </p:nvSpPr>
        <p:spPr>
          <a:xfrm>
            <a:off x="7637152" y="2524009"/>
            <a:ext cx="62416" cy="75863"/>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85" name="Google Shape;685;p49"/>
          <p:cNvSpPr/>
          <p:nvPr/>
        </p:nvSpPr>
        <p:spPr>
          <a:xfrm>
            <a:off x="7979912" y="2524009"/>
            <a:ext cx="62416" cy="75863"/>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86" name="Google Shape;686;p49"/>
          <p:cNvSpPr/>
          <p:nvPr/>
        </p:nvSpPr>
        <p:spPr>
          <a:xfrm>
            <a:off x="8322673" y="2524009"/>
            <a:ext cx="62416" cy="75863"/>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87" name="Google Shape;687;p49"/>
          <p:cNvSpPr/>
          <p:nvPr/>
        </p:nvSpPr>
        <p:spPr>
          <a:xfrm>
            <a:off x="8665433" y="2524009"/>
            <a:ext cx="62416" cy="75863"/>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88" name="Google Shape;688;p49"/>
          <p:cNvSpPr/>
          <p:nvPr/>
        </p:nvSpPr>
        <p:spPr>
          <a:xfrm>
            <a:off x="9008201" y="2524009"/>
            <a:ext cx="62446" cy="75863"/>
          </a:xfrm>
          <a:custGeom>
            <a:rect b="b" l="l" r="r" t="t"/>
            <a:pathLst>
              <a:path extrusionOk="0" h="160496" w="184308">
                <a:moveTo>
                  <a:pt x="184309"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89" name="Google Shape;689;p49"/>
          <p:cNvSpPr/>
          <p:nvPr/>
        </p:nvSpPr>
        <p:spPr>
          <a:xfrm>
            <a:off x="8832811" y="2691344"/>
            <a:ext cx="62416" cy="75863"/>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90" name="Google Shape;690;p49"/>
          <p:cNvSpPr/>
          <p:nvPr/>
        </p:nvSpPr>
        <p:spPr>
          <a:xfrm>
            <a:off x="8490051" y="2691344"/>
            <a:ext cx="62416" cy="75863"/>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91" name="Google Shape;691;p49"/>
          <p:cNvSpPr/>
          <p:nvPr/>
        </p:nvSpPr>
        <p:spPr>
          <a:xfrm>
            <a:off x="8147290" y="2691344"/>
            <a:ext cx="62416" cy="75863"/>
          </a:xfrm>
          <a:custGeom>
            <a:rect b="b" l="l" r="r" t="t"/>
            <a:pathLst>
              <a:path extrusionOk="0" h="160496" w="184213">
                <a:moveTo>
                  <a:pt x="0" y="0"/>
                </a:moveTo>
                <a:lnTo>
                  <a:pt x="184214"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92" name="Google Shape;692;p49"/>
          <p:cNvSpPr/>
          <p:nvPr/>
        </p:nvSpPr>
        <p:spPr>
          <a:xfrm>
            <a:off x="7804531" y="2691344"/>
            <a:ext cx="62416" cy="75863"/>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93" name="Google Shape;693;p49"/>
          <p:cNvSpPr/>
          <p:nvPr/>
        </p:nvSpPr>
        <p:spPr>
          <a:xfrm>
            <a:off x="7461769" y="2691344"/>
            <a:ext cx="62416" cy="75863"/>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94" name="Google Shape;694;p49"/>
          <p:cNvSpPr/>
          <p:nvPr/>
        </p:nvSpPr>
        <p:spPr>
          <a:xfrm>
            <a:off x="7294392" y="2858679"/>
            <a:ext cx="62416" cy="75863"/>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95" name="Google Shape;695;p49"/>
          <p:cNvSpPr/>
          <p:nvPr/>
        </p:nvSpPr>
        <p:spPr>
          <a:xfrm>
            <a:off x="7637152" y="2858679"/>
            <a:ext cx="62416" cy="75863"/>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96" name="Google Shape;696;p49"/>
          <p:cNvSpPr/>
          <p:nvPr/>
        </p:nvSpPr>
        <p:spPr>
          <a:xfrm>
            <a:off x="7979912" y="2858679"/>
            <a:ext cx="62416" cy="75863"/>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97" name="Google Shape;697;p49"/>
          <p:cNvSpPr/>
          <p:nvPr/>
        </p:nvSpPr>
        <p:spPr>
          <a:xfrm>
            <a:off x="8322673" y="2858679"/>
            <a:ext cx="62416" cy="75863"/>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98" name="Google Shape;698;p49"/>
          <p:cNvSpPr/>
          <p:nvPr/>
        </p:nvSpPr>
        <p:spPr>
          <a:xfrm>
            <a:off x="8665433" y="2858679"/>
            <a:ext cx="62416" cy="75863"/>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99" name="Google Shape;699;p49"/>
          <p:cNvSpPr/>
          <p:nvPr/>
        </p:nvSpPr>
        <p:spPr>
          <a:xfrm>
            <a:off x="9008201" y="2858679"/>
            <a:ext cx="62446" cy="75863"/>
          </a:xfrm>
          <a:custGeom>
            <a:rect b="b" l="l" r="r" t="t"/>
            <a:pathLst>
              <a:path extrusionOk="0" h="160496" w="184308">
                <a:moveTo>
                  <a:pt x="184309"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00" name="Google Shape;700;p49"/>
          <p:cNvSpPr/>
          <p:nvPr/>
        </p:nvSpPr>
        <p:spPr>
          <a:xfrm>
            <a:off x="8832811" y="3026013"/>
            <a:ext cx="62416" cy="75863"/>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01" name="Google Shape;701;p49"/>
          <p:cNvSpPr/>
          <p:nvPr/>
        </p:nvSpPr>
        <p:spPr>
          <a:xfrm>
            <a:off x="8490051" y="3026013"/>
            <a:ext cx="62416" cy="75863"/>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02" name="Google Shape;702;p49"/>
          <p:cNvSpPr/>
          <p:nvPr/>
        </p:nvSpPr>
        <p:spPr>
          <a:xfrm>
            <a:off x="8147290" y="3026013"/>
            <a:ext cx="62416" cy="75863"/>
          </a:xfrm>
          <a:custGeom>
            <a:rect b="b" l="l" r="r" t="t"/>
            <a:pathLst>
              <a:path extrusionOk="0" h="160496" w="184213">
                <a:moveTo>
                  <a:pt x="0" y="0"/>
                </a:moveTo>
                <a:lnTo>
                  <a:pt x="184214"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03" name="Google Shape;703;p49"/>
          <p:cNvSpPr/>
          <p:nvPr/>
        </p:nvSpPr>
        <p:spPr>
          <a:xfrm>
            <a:off x="7804531" y="3026013"/>
            <a:ext cx="62416" cy="75863"/>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04" name="Google Shape;704;p49"/>
          <p:cNvSpPr/>
          <p:nvPr/>
        </p:nvSpPr>
        <p:spPr>
          <a:xfrm>
            <a:off x="7461769" y="3026013"/>
            <a:ext cx="62416" cy="75863"/>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05" name="Google Shape;705;p49"/>
          <p:cNvSpPr/>
          <p:nvPr/>
        </p:nvSpPr>
        <p:spPr>
          <a:xfrm>
            <a:off x="7294392" y="3193349"/>
            <a:ext cx="62416" cy="75863"/>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06" name="Google Shape;706;p49"/>
          <p:cNvSpPr/>
          <p:nvPr/>
        </p:nvSpPr>
        <p:spPr>
          <a:xfrm>
            <a:off x="7637152" y="3193349"/>
            <a:ext cx="62416" cy="75863"/>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07" name="Google Shape;707;p49"/>
          <p:cNvSpPr/>
          <p:nvPr/>
        </p:nvSpPr>
        <p:spPr>
          <a:xfrm>
            <a:off x="7979912" y="3193349"/>
            <a:ext cx="62416" cy="75863"/>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08" name="Google Shape;708;p49"/>
          <p:cNvSpPr/>
          <p:nvPr/>
        </p:nvSpPr>
        <p:spPr>
          <a:xfrm>
            <a:off x="8322673" y="3193349"/>
            <a:ext cx="62416" cy="75863"/>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09" name="Google Shape;709;p49"/>
          <p:cNvSpPr/>
          <p:nvPr/>
        </p:nvSpPr>
        <p:spPr>
          <a:xfrm>
            <a:off x="8665433" y="3193349"/>
            <a:ext cx="62416" cy="75863"/>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10" name="Google Shape;710;p49"/>
          <p:cNvSpPr/>
          <p:nvPr/>
        </p:nvSpPr>
        <p:spPr>
          <a:xfrm>
            <a:off x="9008201" y="3193349"/>
            <a:ext cx="62446" cy="75863"/>
          </a:xfrm>
          <a:custGeom>
            <a:rect b="b" l="l" r="r" t="t"/>
            <a:pathLst>
              <a:path extrusionOk="0" h="160496" w="184308">
                <a:moveTo>
                  <a:pt x="184309"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11" name="Google Shape;711;p49"/>
          <p:cNvSpPr/>
          <p:nvPr/>
        </p:nvSpPr>
        <p:spPr>
          <a:xfrm>
            <a:off x="8832811" y="3360683"/>
            <a:ext cx="62416" cy="75863"/>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12" name="Google Shape;712;p49"/>
          <p:cNvSpPr/>
          <p:nvPr/>
        </p:nvSpPr>
        <p:spPr>
          <a:xfrm>
            <a:off x="8490051" y="3360683"/>
            <a:ext cx="62416" cy="75863"/>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13" name="Google Shape;713;p49"/>
          <p:cNvSpPr/>
          <p:nvPr/>
        </p:nvSpPr>
        <p:spPr>
          <a:xfrm>
            <a:off x="8147290" y="3360683"/>
            <a:ext cx="62416" cy="75863"/>
          </a:xfrm>
          <a:custGeom>
            <a:rect b="b" l="l" r="r" t="t"/>
            <a:pathLst>
              <a:path extrusionOk="0" h="160496" w="184213">
                <a:moveTo>
                  <a:pt x="0" y="0"/>
                </a:moveTo>
                <a:lnTo>
                  <a:pt x="184214"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14" name="Google Shape;714;p49"/>
          <p:cNvSpPr/>
          <p:nvPr/>
        </p:nvSpPr>
        <p:spPr>
          <a:xfrm>
            <a:off x="7804531" y="3360683"/>
            <a:ext cx="62416" cy="75863"/>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15" name="Google Shape;715;p49"/>
          <p:cNvSpPr/>
          <p:nvPr/>
        </p:nvSpPr>
        <p:spPr>
          <a:xfrm>
            <a:off x="7461769" y="3360683"/>
            <a:ext cx="62416" cy="75863"/>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16" name="Google Shape;716;p49"/>
          <p:cNvSpPr/>
          <p:nvPr/>
        </p:nvSpPr>
        <p:spPr>
          <a:xfrm>
            <a:off x="7294392" y="3528018"/>
            <a:ext cx="62416" cy="75863"/>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17" name="Google Shape;717;p49"/>
          <p:cNvSpPr/>
          <p:nvPr/>
        </p:nvSpPr>
        <p:spPr>
          <a:xfrm>
            <a:off x="7637152" y="3528018"/>
            <a:ext cx="62416" cy="75863"/>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18" name="Google Shape;718;p49"/>
          <p:cNvSpPr/>
          <p:nvPr/>
        </p:nvSpPr>
        <p:spPr>
          <a:xfrm>
            <a:off x="7979912" y="3528018"/>
            <a:ext cx="62416" cy="75863"/>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19" name="Google Shape;719;p49"/>
          <p:cNvSpPr/>
          <p:nvPr/>
        </p:nvSpPr>
        <p:spPr>
          <a:xfrm>
            <a:off x="8322673" y="3528018"/>
            <a:ext cx="62416" cy="75863"/>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20" name="Google Shape;720;p49"/>
          <p:cNvSpPr/>
          <p:nvPr/>
        </p:nvSpPr>
        <p:spPr>
          <a:xfrm>
            <a:off x="8665433" y="3528018"/>
            <a:ext cx="62416" cy="75863"/>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21" name="Google Shape;721;p49"/>
          <p:cNvSpPr/>
          <p:nvPr/>
        </p:nvSpPr>
        <p:spPr>
          <a:xfrm>
            <a:off x="9008201" y="3528018"/>
            <a:ext cx="62446" cy="75863"/>
          </a:xfrm>
          <a:custGeom>
            <a:rect b="b" l="l" r="r" t="t"/>
            <a:pathLst>
              <a:path extrusionOk="0" h="160496" w="184308">
                <a:moveTo>
                  <a:pt x="184309"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22" name="Google Shape;722;p49"/>
          <p:cNvSpPr/>
          <p:nvPr/>
        </p:nvSpPr>
        <p:spPr>
          <a:xfrm>
            <a:off x="8832811" y="3695353"/>
            <a:ext cx="62416" cy="75863"/>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23" name="Google Shape;723;p49"/>
          <p:cNvSpPr/>
          <p:nvPr/>
        </p:nvSpPr>
        <p:spPr>
          <a:xfrm>
            <a:off x="8490051" y="3695353"/>
            <a:ext cx="62416" cy="75863"/>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24" name="Google Shape;724;p49"/>
          <p:cNvSpPr/>
          <p:nvPr/>
        </p:nvSpPr>
        <p:spPr>
          <a:xfrm>
            <a:off x="8147290" y="3695353"/>
            <a:ext cx="62416" cy="75863"/>
          </a:xfrm>
          <a:custGeom>
            <a:rect b="b" l="l" r="r" t="t"/>
            <a:pathLst>
              <a:path extrusionOk="0" h="160496" w="184213">
                <a:moveTo>
                  <a:pt x="0" y="0"/>
                </a:moveTo>
                <a:lnTo>
                  <a:pt x="184214"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25" name="Google Shape;725;p49"/>
          <p:cNvSpPr/>
          <p:nvPr/>
        </p:nvSpPr>
        <p:spPr>
          <a:xfrm>
            <a:off x="7804531" y="3695353"/>
            <a:ext cx="62416" cy="75863"/>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26" name="Google Shape;726;p49"/>
          <p:cNvSpPr/>
          <p:nvPr/>
        </p:nvSpPr>
        <p:spPr>
          <a:xfrm>
            <a:off x="7461769" y="3695353"/>
            <a:ext cx="62416" cy="75863"/>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27" name="Google Shape;727;p49"/>
          <p:cNvSpPr/>
          <p:nvPr/>
        </p:nvSpPr>
        <p:spPr>
          <a:xfrm>
            <a:off x="7294392" y="3862688"/>
            <a:ext cx="62416" cy="75863"/>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28" name="Google Shape;728;p49"/>
          <p:cNvSpPr/>
          <p:nvPr/>
        </p:nvSpPr>
        <p:spPr>
          <a:xfrm>
            <a:off x="7637152" y="3862688"/>
            <a:ext cx="62416" cy="75863"/>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29" name="Google Shape;729;p49"/>
          <p:cNvSpPr/>
          <p:nvPr/>
        </p:nvSpPr>
        <p:spPr>
          <a:xfrm>
            <a:off x="7979912" y="3862688"/>
            <a:ext cx="62416" cy="75863"/>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30" name="Google Shape;730;p49"/>
          <p:cNvSpPr/>
          <p:nvPr/>
        </p:nvSpPr>
        <p:spPr>
          <a:xfrm>
            <a:off x="8322673" y="3862688"/>
            <a:ext cx="62416" cy="75863"/>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31" name="Google Shape;731;p49"/>
          <p:cNvSpPr/>
          <p:nvPr/>
        </p:nvSpPr>
        <p:spPr>
          <a:xfrm>
            <a:off x="8665433" y="3862688"/>
            <a:ext cx="62416" cy="75863"/>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32" name="Google Shape;732;p49"/>
          <p:cNvSpPr/>
          <p:nvPr/>
        </p:nvSpPr>
        <p:spPr>
          <a:xfrm>
            <a:off x="9008201" y="3862688"/>
            <a:ext cx="62446" cy="75863"/>
          </a:xfrm>
          <a:custGeom>
            <a:rect b="b" l="l" r="r" t="t"/>
            <a:pathLst>
              <a:path extrusionOk="0" h="160496" w="184308">
                <a:moveTo>
                  <a:pt x="184309"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33" name="Google Shape;733;p49"/>
          <p:cNvSpPr/>
          <p:nvPr/>
        </p:nvSpPr>
        <p:spPr>
          <a:xfrm>
            <a:off x="8832811" y="4030034"/>
            <a:ext cx="62416" cy="75907"/>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34" name="Google Shape;734;p49"/>
          <p:cNvSpPr/>
          <p:nvPr/>
        </p:nvSpPr>
        <p:spPr>
          <a:xfrm>
            <a:off x="8490051" y="4030034"/>
            <a:ext cx="62416" cy="75907"/>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35" name="Google Shape;735;p49"/>
          <p:cNvSpPr/>
          <p:nvPr/>
        </p:nvSpPr>
        <p:spPr>
          <a:xfrm>
            <a:off x="8147290" y="4030034"/>
            <a:ext cx="62416" cy="75907"/>
          </a:xfrm>
          <a:custGeom>
            <a:rect b="b" l="l" r="r" t="t"/>
            <a:pathLst>
              <a:path extrusionOk="0" h="160591" w="184213">
                <a:moveTo>
                  <a:pt x="0" y="0"/>
                </a:moveTo>
                <a:lnTo>
                  <a:pt x="184214"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36" name="Google Shape;736;p49"/>
          <p:cNvSpPr/>
          <p:nvPr/>
        </p:nvSpPr>
        <p:spPr>
          <a:xfrm>
            <a:off x="7804531" y="4030034"/>
            <a:ext cx="62416" cy="75907"/>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37" name="Google Shape;737;p49"/>
          <p:cNvSpPr/>
          <p:nvPr/>
        </p:nvSpPr>
        <p:spPr>
          <a:xfrm>
            <a:off x="7461769" y="4030034"/>
            <a:ext cx="62416" cy="75907"/>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38" name="Google Shape;738;p49"/>
          <p:cNvSpPr/>
          <p:nvPr/>
        </p:nvSpPr>
        <p:spPr>
          <a:xfrm>
            <a:off x="7294392" y="4197424"/>
            <a:ext cx="62416" cy="75863"/>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39" name="Google Shape;739;p49"/>
          <p:cNvSpPr/>
          <p:nvPr/>
        </p:nvSpPr>
        <p:spPr>
          <a:xfrm>
            <a:off x="7637152" y="4197424"/>
            <a:ext cx="62416" cy="75863"/>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40" name="Google Shape;740;p49"/>
          <p:cNvSpPr/>
          <p:nvPr/>
        </p:nvSpPr>
        <p:spPr>
          <a:xfrm>
            <a:off x="7979912" y="4197424"/>
            <a:ext cx="62416" cy="75863"/>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41" name="Google Shape;741;p49"/>
          <p:cNvSpPr/>
          <p:nvPr/>
        </p:nvSpPr>
        <p:spPr>
          <a:xfrm>
            <a:off x="8322673" y="4197424"/>
            <a:ext cx="62416" cy="75863"/>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42" name="Google Shape;742;p49"/>
          <p:cNvSpPr/>
          <p:nvPr/>
        </p:nvSpPr>
        <p:spPr>
          <a:xfrm>
            <a:off x="8665433" y="4197424"/>
            <a:ext cx="62416" cy="75863"/>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43" name="Google Shape;743;p49"/>
          <p:cNvSpPr/>
          <p:nvPr/>
        </p:nvSpPr>
        <p:spPr>
          <a:xfrm>
            <a:off x="9008201" y="4197424"/>
            <a:ext cx="62446" cy="75863"/>
          </a:xfrm>
          <a:custGeom>
            <a:rect b="b" l="l" r="r" t="t"/>
            <a:pathLst>
              <a:path extrusionOk="0" h="160496" w="184308">
                <a:moveTo>
                  <a:pt x="184309"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44" name="Google Shape;744;p49"/>
          <p:cNvSpPr/>
          <p:nvPr/>
        </p:nvSpPr>
        <p:spPr>
          <a:xfrm>
            <a:off x="8832811" y="4364759"/>
            <a:ext cx="62416" cy="75863"/>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45" name="Google Shape;745;p49"/>
          <p:cNvSpPr/>
          <p:nvPr/>
        </p:nvSpPr>
        <p:spPr>
          <a:xfrm>
            <a:off x="8490051" y="4364759"/>
            <a:ext cx="62416" cy="75863"/>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46" name="Google Shape;746;p49"/>
          <p:cNvSpPr/>
          <p:nvPr/>
        </p:nvSpPr>
        <p:spPr>
          <a:xfrm>
            <a:off x="8147290" y="4364759"/>
            <a:ext cx="62416" cy="75863"/>
          </a:xfrm>
          <a:custGeom>
            <a:rect b="b" l="l" r="r" t="t"/>
            <a:pathLst>
              <a:path extrusionOk="0" h="160496" w="184213">
                <a:moveTo>
                  <a:pt x="0" y="0"/>
                </a:moveTo>
                <a:lnTo>
                  <a:pt x="184214"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47" name="Google Shape;747;p49"/>
          <p:cNvSpPr/>
          <p:nvPr/>
        </p:nvSpPr>
        <p:spPr>
          <a:xfrm>
            <a:off x="7804531" y="4364759"/>
            <a:ext cx="62416" cy="75863"/>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48" name="Google Shape;748;p49"/>
          <p:cNvSpPr/>
          <p:nvPr/>
        </p:nvSpPr>
        <p:spPr>
          <a:xfrm>
            <a:off x="7461769" y="4364759"/>
            <a:ext cx="62416" cy="75863"/>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49" name="Google Shape;749;p49"/>
          <p:cNvSpPr/>
          <p:nvPr/>
        </p:nvSpPr>
        <p:spPr>
          <a:xfrm>
            <a:off x="7294392" y="4532093"/>
            <a:ext cx="62416" cy="75863"/>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50" name="Google Shape;750;p49"/>
          <p:cNvSpPr/>
          <p:nvPr/>
        </p:nvSpPr>
        <p:spPr>
          <a:xfrm>
            <a:off x="7637152" y="4532093"/>
            <a:ext cx="62416" cy="75863"/>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51" name="Google Shape;751;p49"/>
          <p:cNvSpPr/>
          <p:nvPr/>
        </p:nvSpPr>
        <p:spPr>
          <a:xfrm>
            <a:off x="7979912" y="4532093"/>
            <a:ext cx="62416" cy="75863"/>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52" name="Google Shape;752;p49"/>
          <p:cNvSpPr/>
          <p:nvPr/>
        </p:nvSpPr>
        <p:spPr>
          <a:xfrm>
            <a:off x="8322673" y="4532093"/>
            <a:ext cx="62416" cy="75863"/>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53" name="Google Shape;753;p49"/>
          <p:cNvSpPr/>
          <p:nvPr/>
        </p:nvSpPr>
        <p:spPr>
          <a:xfrm>
            <a:off x="8665433" y="4532093"/>
            <a:ext cx="62416" cy="75863"/>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54" name="Google Shape;754;p49"/>
          <p:cNvSpPr/>
          <p:nvPr/>
        </p:nvSpPr>
        <p:spPr>
          <a:xfrm>
            <a:off x="9008201" y="4532093"/>
            <a:ext cx="62446" cy="75863"/>
          </a:xfrm>
          <a:custGeom>
            <a:rect b="b" l="l" r="r" t="t"/>
            <a:pathLst>
              <a:path extrusionOk="0" h="160496" w="184308">
                <a:moveTo>
                  <a:pt x="184309"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55" name="Google Shape;755;p49"/>
          <p:cNvSpPr/>
          <p:nvPr/>
        </p:nvSpPr>
        <p:spPr>
          <a:xfrm>
            <a:off x="8832811" y="4699428"/>
            <a:ext cx="62416" cy="75863"/>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56" name="Google Shape;756;p49"/>
          <p:cNvSpPr/>
          <p:nvPr/>
        </p:nvSpPr>
        <p:spPr>
          <a:xfrm>
            <a:off x="8490051" y="4699428"/>
            <a:ext cx="62416" cy="75863"/>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57" name="Google Shape;757;p49"/>
          <p:cNvSpPr/>
          <p:nvPr/>
        </p:nvSpPr>
        <p:spPr>
          <a:xfrm>
            <a:off x="8147290" y="4699428"/>
            <a:ext cx="62416" cy="75863"/>
          </a:xfrm>
          <a:custGeom>
            <a:rect b="b" l="l" r="r" t="t"/>
            <a:pathLst>
              <a:path extrusionOk="0" h="160496" w="184213">
                <a:moveTo>
                  <a:pt x="0" y="0"/>
                </a:moveTo>
                <a:lnTo>
                  <a:pt x="184214"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58" name="Google Shape;758;p49"/>
          <p:cNvSpPr/>
          <p:nvPr/>
        </p:nvSpPr>
        <p:spPr>
          <a:xfrm>
            <a:off x="7804531" y="4699428"/>
            <a:ext cx="62416" cy="75863"/>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59" name="Google Shape;759;p49"/>
          <p:cNvSpPr/>
          <p:nvPr/>
        </p:nvSpPr>
        <p:spPr>
          <a:xfrm>
            <a:off x="7461769" y="4699428"/>
            <a:ext cx="62416" cy="75863"/>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60" name="Google Shape;760;p49"/>
          <p:cNvSpPr/>
          <p:nvPr/>
        </p:nvSpPr>
        <p:spPr>
          <a:xfrm>
            <a:off x="7294392" y="4866774"/>
            <a:ext cx="62416" cy="75907"/>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61" name="Google Shape;761;p49"/>
          <p:cNvSpPr/>
          <p:nvPr/>
        </p:nvSpPr>
        <p:spPr>
          <a:xfrm>
            <a:off x="7637152" y="4866774"/>
            <a:ext cx="62416" cy="75907"/>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62" name="Google Shape;762;p49"/>
          <p:cNvSpPr/>
          <p:nvPr/>
        </p:nvSpPr>
        <p:spPr>
          <a:xfrm>
            <a:off x="7979912" y="4866774"/>
            <a:ext cx="62416" cy="75907"/>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63" name="Google Shape;763;p49"/>
          <p:cNvSpPr/>
          <p:nvPr/>
        </p:nvSpPr>
        <p:spPr>
          <a:xfrm>
            <a:off x="8322673" y="4866774"/>
            <a:ext cx="62416" cy="75907"/>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64" name="Google Shape;764;p49"/>
          <p:cNvSpPr/>
          <p:nvPr/>
        </p:nvSpPr>
        <p:spPr>
          <a:xfrm>
            <a:off x="8665433" y="4866774"/>
            <a:ext cx="62416" cy="75907"/>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65" name="Google Shape;765;p49"/>
          <p:cNvSpPr/>
          <p:nvPr/>
        </p:nvSpPr>
        <p:spPr>
          <a:xfrm>
            <a:off x="9008200" y="4866774"/>
            <a:ext cx="62448" cy="75907"/>
          </a:xfrm>
          <a:custGeom>
            <a:rect b="b" l="l" r="r" t="t"/>
            <a:pathLst>
              <a:path extrusionOk="0" h="160591" w="184308">
                <a:moveTo>
                  <a:pt x="184309"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66" name="Google Shape;766;p49"/>
          <p:cNvSpPr/>
          <p:nvPr/>
        </p:nvSpPr>
        <p:spPr>
          <a:xfrm>
            <a:off x="8832811" y="5034169"/>
            <a:ext cx="62416" cy="75863"/>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67" name="Google Shape;767;p49"/>
          <p:cNvSpPr/>
          <p:nvPr/>
        </p:nvSpPr>
        <p:spPr>
          <a:xfrm>
            <a:off x="8490051" y="5034169"/>
            <a:ext cx="62416" cy="75863"/>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68" name="Google Shape;768;p49"/>
          <p:cNvSpPr/>
          <p:nvPr/>
        </p:nvSpPr>
        <p:spPr>
          <a:xfrm>
            <a:off x="8147290" y="5034169"/>
            <a:ext cx="62416" cy="75863"/>
          </a:xfrm>
          <a:custGeom>
            <a:rect b="b" l="l" r="r" t="t"/>
            <a:pathLst>
              <a:path extrusionOk="0" h="160496" w="184213">
                <a:moveTo>
                  <a:pt x="0" y="0"/>
                </a:moveTo>
                <a:lnTo>
                  <a:pt x="184214"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69" name="Google Shape;769;p49"/>
          <p:cNvSpPr/>
          <p:nvPr/>
        </p:nvSpPr>
        <p:spPr>
          <a:xfrm>
            <a:off x="7804531" y="5034169"/>
            <a:ext cx="62416" cy="75863"/>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70" name="Google Shape;770;p49"/>
          <p:cNvSpPr/>
          <p:nvPr/>
        </p:nvSpPr>
        <p:spPr>
          <a:xfrm>
            <a:off x="7461769" y="5034169"/>
            <a:ext cx="62416" cy="75863"/>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71" name="Google Shape;771;p49"/>
          <p:cNvSpPr/>
          <p:nvPr/>
        </p:nvSpPr>
        <p:spPr>
          <a:xfrm>
            <a:off x="7294392" y="2189339"/>
            <a:ext cx="62416" cy="75863"/>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72" name="Google Shape;772;p49"/>
          <p:cNvSpPr/>
          <p:nvPr/>
        </p:nvSpPr>
        <p:spPr>
          <a:xfrm>
            <a:off x="7637152" y="2189339"/>
            <a:ext cx="62416" cy="75863"/>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73" name="Google Shape;773;p49"/>
          <p:cNvSpPr/>
          <p:nvPr/>
        </p:nvSpPr>
        <p:spPr>
          <a:xfrm>
            <a:off x="7979912" y="2189339"/>
            <a:ext cx="62416" cy="75863"/>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74" name="Google Shape;774;p49"/>
          <p:cNvSpPr/>
          <p:nvPr/>
        </p:nvSpPr>
        <p:spPr>
          <a:xfrm>
            <a:off x="8322673" y="2189339"/>
            <a:ext cx="62416" cy="75863"/>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75" name="Google Shape;775;p49"/>
          <p:cNvSpPr/>
          <p:nvPr/>
        </p:nvSpPr>
        <p:spPr>
          <a:xfrm>
            <a:off x="8665433" y="2189339"/>
            <a:ext cx="62416" cy="75863"/>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76" name="Google Shape;776;p49"/>
          <p:cNvSpPr/>
          <p:nvPr/>
        </p:nvSpPr>
        <p:spPr>
          <a:xfrm>
            <a:off x="9008201" y="2189339"/>
            <a:ext cx="62446" cy="75863"/>
          </a:xfrm>
          <a:custGeom>
            <a:rect b="b" l="l" r="r" t="t"/>
            <a:pathLst>
              <a:path extrusionOk="0" h="160496" w="184308">
                <a:moveTo>
                  <a:pt x="184309"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77" name="Google Shape;777;p49"/>
          <p:cNvSpPr/>
          <p:nvPr/>
        </p:nvSpPr>
        <p:spPr>
          <a:xfrm>
            <a:off x="8832811" y="2356674"/>
            <a:ext cx="62416" cy="75863"/>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78" name="Google Shape;778;p49"/>
          <p:cNvSpPr/>
          <p:nvPr/>
        </p:nvSpPr>
        <p:spPr>
          <a:xfrm>
            <a:off x="8490051" y="2356674"/>
            <a:ext cx="62416" cy="75863"/>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79" name="Google Shape;779;p49"/>
          <p:cNvSpPr/>
          <p:nvPr/>
        </p:nvSpPr>
        <p:spPr>
          <a:xfrm>
            <a:off x="8147290" y="2356674"/>
            <a:ext cx="62416" cy="75863"/>
          </a:xfrm>
          <a:custGeom>
            <a:rect b="b" l="l" r="r" t="t"/>
            <a:pathLst>
              <a:path extrusionOk="0" h="160496" w="184213">
                <a:moveTo>
                  <a:pt x="0" y="0"/>
                </a:moveTo>
                <a:lnTo>
                  <a:pt x="184214"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80" name="Google Shape;780;p49"/>
          <p:cNvSpPr/>
          <p:nvPr/>
        </p:nvSpPr>
        <p:spPr>
          <a:xfrm>
            <a:off x="7804531" y="2356674"/>
            <a:ext cx="62416" cy="75863"/>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81" name="Google Shape;781;p49"/>
          <p:cNvSpPr/>
          <p:nvPr/>
        </p:nvSpPr>
        <p:spPr>
          <a:xfrm>
            <a:off x="7461769" y="2356674"/>
            <a:ext cx="62416" cy="75863"/>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82" name="Google Shape;782;p49"/>
          <p:cNvSpPr/>
          <p:nvPr/>
        </p:nvSpPr>
        <p:spPr>
          <a:xfrm>
            <a:off x="8832811" y="2022005"/>
            <a:ext cx="62416" cy="75863"/>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83" name="Google Shape;783;p49"/>
          <p:cNvSpPr/>
          <p:nvPr/>
        </p:nvSpPr>
        <p:spPr>
          <a:xfrm>
            <a:off x="8490051" y="2022005"/>
            <a:ext cx="62416" cy="75863"/>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84" name="Google Shape;784;p49"/>
          <p:cNvSpPr/>
          <p:nvPr/>
        </p:nvSpPr>
        <p:spPr>
          <a:xfrm>
            <a:off x="8147290" y="2022005"/>
            <a:ext cx="62416" cy="75863"/>
          </a:xfrm>
          <a:custGeom>
            <a:rect b="b" l="l" r="r" t="t"/>
            <a:pathLst>
              <a:path extrusionOk="0" h="160496" w="184213">
                <a:moveTo>
                  <a:pt x="0" y="0"/>
                </a:moveTo>
                <a:lnTo>
                  <a:pt x="184214"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85" name="Google Shape;785;p49"/>
          <p:cNvSpPr/>
          <p:nvPr/>
        </p:nvSpPr>
        <p:spPr>
          <a:xfrm>
            <a:off x="7804531" y="2022005"/>
            <a:ext cx="62416" cy="75863"/>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86" name="Google Shape;786;p49"/>
          <p:cNvSpPr/>
          <p:nvPr/>
        </p:nvSpPr>
        <p:spPr>
          <a:xfrm>
            <a:off x="7461769" y="2022005"/>
            <a:ext cx="62416" cy="75863"/>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87" name="Google Shape;787;p49"/>
          <p:cNvSpPr txBox="1"/>
          <p:nvPr>
            <p:ph idx="11" type="ftr"/>
          </p:nvPr>
        </p:nvSpPr>
        <p:spPr>
          <a:xfrm>
            <a:off x="466474" y="4667807"/>
            <a:ext cx="2895600" cy="273844"/>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8" name="Google Shape;788;p49"/>
          <p:cNvSpPr txBox="1"/>
          <p:nvPr>
            <p:ph idx="1" type="body"/>
          </p:nvPr>
        </p:nvSpPr>
        <p:spPr>
          <a:xfrm>
            <a:off x="463356" y="411510"/>
            <a:ext cx="1958158" cy="844126"/>
          </a:xfrm>
          <a:prstGeom prst="rect">
            <a:avLst/>
          </a:prstGeom>
          <a:noFill/>
          <a:ln>
            <a:noFill/>
          </a:ln>
        </p:spPr>
        <p:txBody>
          <a:bodyPr anchorCtr="0" anchor="b" bIns="45700" lIns="0" spcFirstLastPara="1" rIns="0" wrap="square" tIns="45700">
            <a:noAutofit/>
          </a:bodyPr>
          <a:lstStyle>
            <a:lvl1pPr indent="-228600" lvl="0" marL="457200" algn="l">
              <a:lnSpc>
                <a:spcPct val="90000"/>
              </a:lnSpc>
              <a:spcBef>
                <a:spcPts val="500"/>
              </a:spcBef>
              <a:spcAft>
                <a:spcPts val="0"/>
              </a:spcAft>
              <a:buClr>
                <a:schemeClr val="dk1"/>
              </a:buClr>
              <a:buSzPts val="2600"/>
              <a:buNone/>
              <a:defRPr b="1" sz="2600">
                <a:latin typeface="Quattrocento Sans"/>
                <a:ea typeface="Quattrocento Sans"/>
                <a:cs typeface="Quattrocento Sans"/>
                <a:sym typeface="Quattrocento Sans"/>
              </a:defRPr>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400"/>
              </a:spcBef>
              <a:spcAft>
                <a:spcPts val="0"/>
              </a:spcAft>
              <a:buClr>
                <a:schemeClr val="dk1"/>
              </a:buClr>
              <a:buSzPts val="1800"/>
              <a:buNone/>
              <a:defRPr b="1" sz="1800"/>
            </a:lvl3pPr>
            <a:lvl4pPr indent="-228600" lvl="3" marL="1828800" algn="l">
              <a:lnSpc>
                <a:spcPct val="100000"/>
              </a:lnSpc>
              <a:spcBef>
                <a:spcPts val="300"/>
              </a:spcBef>
              <a:spcAft>
                <a:spcPts val="0"/>
              </a:spcAft>
              <a:buClr>
                <a:schemeClr val="dk1"/>
              </a:buClr>
              <a:buSzPts val="1600"/>
              <a:buNone/>
              <a:defRPr b="1" sz="1600"/>
            </a:lvl4pPr>
            <a:lvl5pPr indent="-228600" lvl="4" marL="2286000" algn="l">
              <a:lnSpc>
                <a:spcPct val="100000"/>
              </a:lnSpc>
              <a:spcBef>
                <a:spcPts val="300"/>
              </a:spcBef>
              <a:spcAft>
                <a:spcPts val="0"/>
              </a:spcAft>
              <a:buClr>
                <a:schemeClr val="dk1"/>
              </a:buClr>
              <a:buSzPts val="1600"/>
              <a:buNone/>
              <a:defRPr b="1" sz="1600"/>
            </a:lvl5pPr>
            <a:lvl6pPr indent="-228600" lvl="5" marL="2743200" algn="l">
              <a:lnSpc>
                <a:spcPct val="100000"/>
              </a:lnSpc>
              <a:spcBef>
                <a:spcPts val="300"/>
              </a:spcBef>
              <a:spcAft>
                <a:spcPts val="0"/>
              </a:spcAft>
              <a:buClr>
                <a:schemeClr val="dk1"/>
              </a:buClr>
              <a:buSzPts val="1600"/>
              <a:buNone/>
              <a:defRPr b="1" sz="1600"/>
            </a:lvl6pPr>
            <a:lvl7pPr indent="-228600" lvl="6" marL="3200400" algn="l">
              <a:lnSpc>
                <a:spcPct val="100000"/>
              </a:lnSpc>
              <a:spcBef>
                <a:spcPts val="300"/>
              </a:spcBef>
              <a:spcAft>
                <a:spcPts val="0"/>
              </a:spcAft>
              <a:buClr>
                <a:schemeClr val="dk1"/>
              </a:buClr>
              <a:buSzPts val="1600"/>
              <a:buNone/>
              <a:defRPr b="1" sz="1600"/>
            </a:lvl7pPr>
            <a:lvl8pPr indent="-228600" lvl="7" marL="3657600" algn="l">
              <a:lnSpc>
                <a:spcPct val="100000"/>
              </a:lnSpc>
              <a:spcBef>
                <a:spcPts val="300"/>
              </a:spcBef>
              <a:spcAft>
                <a:spcPts val="0"/>
              </a:spcAft>
              <a:buClr>
                <a:schemeClr val="dk1"/>
              </a:buClr>
              <a:buSzPts val="1600"/>
              <a:buNone/>
              <a:defRPr b="1" sz="1600"/>
            </a:lvl8pPr>
            <a:lvl9pPr indent="-228600" lvl="8" marL="4114800" algn="l">
              <a:lnSpc>
                <a:spcPct val="100000"/>
              </a:lnSpc>
              <a:spcBef>
                <a:spcPts val="300"/>
              </a:spcBef>
              <a:spcAft>
                <a:spcPts val="0"/>
              </a:spcAft>
              <a:buClr>
                <a:schemeClr val="dk1"/>
              </a:buClr>
              <a:buSzPts val="1600"/>
              <a:buNone/>
              <a:defRPr b="1" sz="1600"/>
            </a:lvl9pPr>
          </a:lstStyle>
          <a:p/>
        </p:txBody>
      </p:sp>
      <p:sp>
        <p:nvSpPr>
          <p:cNvPr id="789" name="Google Shape;789;p49"/>
          <p:cNvSpPr txBox="1"/>
          <p:nvPr>
            <p:ph idx="2" type="body"/>
          </p:nvPr>
        </p:nvSpPr>
        <p:spPr>
          <a:xfrm>
            <a:off x="466474" y="1415094"/>
            <a:ext cx="1958158" cy="2884847"/>
          </a:xfrm>
          <a:prstGeom prst="rect">
            <a:avLst/>
          </a:prstGeom>
          <a:noFill/>
          <a:ln>
            <a:noFill/>
          </a:ln>
        </p:spPr>
        <p:txBody>
          <a:bodyPr anchorCtr="0" anchor="t" bIns="45700" lIns="0" spcFirstLastPara="1" rIns="0" wrap="square" tIns="45700">
            <a:noAutofit/>
          </a:bodyPr>
          <a:lstStyle>
            <a:lvl1pPr indent="-228600" lvl="0" marL="457200" algn="l">
              <a:lnSpc>
                <a:spcPct val="120000"/>
              </a:lnSpc>
              <a:spcBef>
                <a:spcPts val="0"/>
              </a:spcBef>
              <a:spcAft>
                <a:spcPts val="0"/>
              </a:spcAft>
              <a:buClr>
                <a:schemeClr val="dk1"/>
              </a:buClr>
              <a:buSzPts val="1200"/>
              <a:buFont typeface="Quattrocento Sans"/>
              <a:buNone/>
              <a:defRPr sz="1200">
                <a:latin typeface="Quattrocento Sans"/>
                <a:ea typeface="Quattrocento Sans"/>
                <a:cs typeface="Quattrocento Sans"/>
                <a:sym typeface="Quattrocento Sans"/>
              </a:defRPr>
            </a:lvl1pPr>
            <a:lvl2pPr indent="-228600" lvl="1" marL="914400" algn="l">
              <a:lnSpc>
                <a:spcPct val="120000"/>
              </a:lnSpc>
              <a:spcBef>
                <a:spcPts val="0"/>
              </a:spcBef>
              <a:spcAft>
                <a:spcPts val="0"/>
              </a:spcAft>
              <a:buClr>
                <a:schemeClr val="dk1"/>
              </a:buClr>
              <a:buSzPts val="1100"/>
              <a:buFont typeface="Quattrocento Sans"/>
              <a:buNone/>
              <a:defRPr sz="1100">
                <a:latin typeface="Quattrocento Sans"/>
                <a:ea typeface="Quattrocento Sans"/>
                <a:cs typeface="Quattrocento Sans"/>
                <a:sym typeface="Quattrocento Sans"/>
              </a:defRPr>
            </a:lvl2pPr>
            <a:lvl3pPr indent="-228600" lvl="2" marL="1371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3pPr>
            <a:lvl4pPr indent="-228600" lvl="3" marL="18288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4pPr>
            <a:lvl5pPr indent="-228600" lvl="4" marL="22860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5pPr>
            <a:lvl6pPr indent="-330200" lvl="5" marL="2743200" algn="l">
              <a:lnSpc>
                <a:spcPct val="100000"/>
              </a:lnSpc>
              <a:spcBef>
                <a:spcPts val="300"/>
              </a:spcBef>
              <a:spcAft>
                <a:spcPts val="0"/>
              </a:spcAft>
              <a:buClr>
                <a:schemeClr val="dk1"/>
              </a:buClr>
              <a:buSzPts val="1600"/>
              <a:buChar char="•"/>
              <a:defRPr sz="1600"/>
            </a:lvl6pPr>
            <a:lvl7pPr indent="-330200" lvl="6" marL="3200400" algn="l">
              <a:lnSpc>
                <a:spcPct val="100000"/>
              </a:lnSpc>
              <a:spcBef>
                <a:spcPts val="300"/>
              </a:spcBef>
              <a:spcAft>
                <a:spcPts val="0"/>
              </a:spcAft>
              <a:buClr>
                <a:schemeClr val="dk1"/>
              </a:buClr>
              <a:buSzPts val="1600"/>
              <a:buChar char="•"/>
              <a:defRPr sz="1600"/>
            </a:lvl7pPr>
            <a:lvl8pPr indent="-330200" lvl="7" marL="3657600" algn="l">
              <a:lnSpc>
                <a:spcPct val="100000"/>
              </a:lnSpc>
              <a:spcBef>
                <a:spcPts val="300"/>
              </a:spcBef>
              <a:spcAft>
                <a:spcPts val="0"/>
              </a:spcAft>
              <a:buClr>
                <a:schemeClr val="dk1"/>
              </a:buClr>
              <a:buSzPts val="1600"/>
              <a:buChar char="•"/>
              <a:defRPr sz="1600"/>
            </a:lvl8pPr>
            <a:lvl9pPr indent="-330200" lvl="8" marL="4114800" algn="l">
              <a:lnSpc>
                <a:spcPct val="100000"/>
              </a:lnSpc>
              <a:spcBef>
                <a:spcPts val="300"/>
              </a:spcBef>
              <a:spcAft>
                <a:spcPts val="0"/>
              </a:spcAft>
              <a:buClr>
                <a:schemeClr val="dk1"/>
              </a:buClr>
              <a:buSzPts val="1600"/>
              <a:buChar char="•"/>
              <a:defRPr sz="1600"/>
            </a:lvl9pPr>
          </a:lstStyle>
          <a:p/>
        </p:txBody>
      </p:sp>
      <p:sp>
        <p:nvSpPr>
          <p:cNvPr id="790" name="Google Shape;790;p49"/>
          <p:cNvSpPr txBox="1"/>
          <p:nvPr>
            <p:ph idx="3" type="body"/>
          </p:nvPr>
        </p:nvSpPr>
        <p:spPr>
          <a:xfrm>
            <a:off x="2702905" y="411510"/>
            <a:ext cx="1958158" cy="844126"/>
          </a:xfrm>
          <a:prstGeom prst="rect">
            <a:avLst/>
          </a:prstGeom>
          <a:noFill/>
          <a:ln>
            <a:noFill/>
          </a:ln>
        </p:spPr>
        <p:txBody>
          <a:bodyPr anchorCtr="0" anchor="b" bIns="45700" lIns="0" spcFirstLastPara="1" rIns="0" wrap="square" tIns="45700">
            <a:noAutofit/>
          </a:bodyPr>
          <a:lstStyle>
            <a:lvl1pPr indent="-228600" lvl="0" marL="457200" algn="l">
              <a:lnSpc>
                <a:spcPct val="90000"/>
              </a:lnSpc>
              <a:spcBef>
                <a:spcPts val="500"/>
              </a:spcBef>
              <a:spcAft>
                <a:spcPts val="0"/>
              </a:spcAft>
              <a:buClr>
                <a:schemeClr val="dk1"/>
              </a:buClr>
              <a:buSzPts val="2600"/>
              <a:buNone/>
              <a:defRPr b="1" sz="2600">
                <a:latin typeface="Quattrocento Sans"/>
                <a:ea typeface="Quattrocento Sans"/>
                <a:cs typeface="Quattrocento Sans"/>
                <a:sym typeface="Quattrocento Sans"/>
              </a:defRPr>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400"/>
              </a:spcBef>
              <a:spcAft>
                <a:spcPts val="0"/>
              </a:spcAft>
              <a:buClr>
                <a:schemeClr val="dk1"/>
              </a:buClr>
              <a:buSzPts val="1800"/>
              <a:buNone/>
              <a:defRPr b="1" sz="1800"/>
            </a:lvl3pPr>
            <a:lvl4pPr indent="-228600" lvl="3" marL="1828800" algn="l">
              <a:lnSpc>
                <a:spcPct val="100000"/>
              </a:lnSpc>
              <a:spcBef>
                <a:spcPts val="300"/>
              </a:spcBef>
              <a:spcAft>
                <a:spcPts val="0"/>
              </a:spcAft>
              <a:buClr>
                <a:schemeClr val="dk1"/>
              </a:buClr>
              <a:buSzPts val="1600"/>
              <a:buNone/>
              <a:defRPr b="1" sz="1600"/>
            </a:lvl4pPr>
            <a:lvl5pPr indent="-228600" lvl="4" marL="2286000" algn="l">
              <a:lnSpc>
                <a:spcPct val="100000"/>
              </a:lnSpc>
              <a:spcBef>
                <a:spcPts val="300"/>
              </a:spcBef>
              <a:spcAft>
                <a:spcPts val="0"/>
              </a:spcAft>
              <a:buClr>
                <a:schemeClr val="dk1"/>
              </a:buClr>
              <a:buSzPts val="1600"/>
              <a:buNone/>
              <a:defRPr b="1" sz="1600"/>
            </a:lvl5pPr>
            <a:lvl6pPr indent="-228600" lvl="5" marL="2743200" algn="l">
              <a:lnSpc>
                <a:spcPct val="100000"/>
              </a:lnSpc>
              <a:spcBef>
                <a:spcPts val="300"/>
              </a:spcBef>
              <a:spcAft>
                <a:spcPts val="0"/>
              </a:spcAft>
              <a:buClr>
                <a:schemeClr val="dk1"/>
              </a:buClr>
              <a:buSzPts val="1600"/>
              <a:buNone/>
              <a:defRPr b="1" sz="1600"/>
            </a:lvl6pPr>
            <a:lvl7pPr indent="-228600" lvl="6" marL="3200400" algn="l">
              <a:lnSpc>
                <a:spcPct val="100000"/>
              </a:lnSpc>
              <a:spcBef>
                <a:spcPts val="300"/>
              </a:spcBef>
              <a:spcAft>
                <a:spcPts val="0"/>
              </a:spcAft>
              <a:buClr>
                <a:schemeClr val="dk1"/>
              </a:buClr>
              <a:buSzPts val="1600"/>
              <a:buNone/>
              <a:defRPr b="1" sz="1600"/>
            </a:lvl7pPr>
            <a:lvl8pPr indent="-228600" lvl="7" marL="3657600" algn="l">
              <a:lnSpc>
                <a:spcPct val="100000"/>
              </a:lnSpc>
              <a:spcBef>
                <a:spcPts val="300"/>
              </a:spcBef>
              <a:spcAft>
                <a:spcPts val="0"/>
              </a:spcAft>
              <a:buClr>
                <a:schemeClr val="dk1"/>
              </a:buClr>
              <a:buSzPts val="1600"/>
              <a:buNone/>
              <a:defRPr b="1" sz="1600"/>
            </a:lvl8pPr>
            <a:lvl9pPr indent="-228600" lvl="8" marL="4114800" algn="l">
              <a:lnSpc>
                <a:spcPct val="100000"/>
              </a:lnSpc>
              <a:spcBef>
                <a:spcPts val="300"/>
              </a:spcBef>
              <a:spcAft>
                <a:spcPts val="0"/>
              </a:spcAft>
              <a:buClr>
                <a:schemeClr val="dk1"/>
              </a:buClr>
              <a:buSzPts val="1600"/>
              <a:buNone/>
              <a:defRPr b="1" sz="1600"/>
            </a:lvl9pPr>
          </a:lstStyle>
          <a:p/>
        </p:txBody>
      </p:sp>
      <p:sp>
        <p:nvSpPr>
          <p:cNvPr id="791" name="Google Shape;791;p49"/>
          <p:cNvSpPr txBox="1"/>
          <p:nvPr>
            <p:ph idx="4" type="body"/>
          </p:nvPr>
        </p:nvSpPr>
        <p:spPr>
          <a:xfrm>
            <a:off x="2702905" y="1415094"/>
            <a:ext cx="1958158" cy="2884847"/>
          </a:xfrm>
          <a:prstGeom prst="rect">
            <a:avLst/>
          </a:prstGeom>
          <a:noFill/>
          <a:ln>
            <a:noFill/>
          </a:ln>
        </p:spPr>
        <p:txBody>
          <a:bodyPr anchorCtr="0" anchor="t" bIns="45700" lIns="0" spcFirstLastPara="1" rIns="0" wrap="square" tIns="45700">
            <a:noAutofit/>
          </a:bodyPr>
          <a:lstStyle>
            <a:lvl1pPr indent="-228600" lvl="0" marL="457200" algn="l">
              <a:lnSpc>
                <a:spcPct val="120000"/>
              </a:lnSpc>
              <a:spcBef>
                <a:spcPts val="0"/>
              </a:spcBef>
              <a:spcAft>
                <a:spcPts val="0"/>
              </a:spcAft>
              <a:buClr>
                <a:schemeClr val="dk1"/>
              </a:buClr>
              <a:buSzPts val="1200"/>
              <a:buFont typeface="Quattrocento Sans"/>
              <a:buNone/>
              <a:defRPr sz="1200">
                <a:latin typeface="Quattrocento Sans"/>
                <a:ea typeface="Quattrocento Sans"/>
                <a:cs typeface="Quattrocento Sans"/>
                <a:sym typeface="Quattrocento Sans"/>
              </a:defRPr>
            </a:lvl1pPr>
            <a:lvl2pPr indent="-228600" lvl="1" marL="914400" algn="l">
              <a:lnSpc>
                <a:spcPct val="120000"/>
              </a:lnSpc>
              <a:spcBef>
                <a:spcPts val="0"/>
              </a:spcBef>
              <a:spcAft>
                <a:spcPts val="0"/>
              </a:spcAft>
              <a:buClr>
                <a:schemeClr val="dk1"/>
              </a:buClr>
              <a:buSzPts val="1100"/>
              <a:buFont typeface="Quattrocento Sans"/>
              <a:buNone/>
              <a:defRPr sz="1100">
                <a:latin typeface="Quattrocento Sans"/>
                <a:ea typeface="Quattrocento Sans"/>
                <a:cs typeface="Quattrocento Sans"/>
                <a:sym typeface="Quattrocento Sans"/>
              </a:defRPr>
            </a:lvl2pPr>
            <a:lvl3pPr indent="-228600" lvl="2" marL="1371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3pPr>
            <a:lvl4pPr indent="-228600" lvl="3" marL="18288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4pPr>
            <a:lvl5pPr indent="-228600" lvl="4" marL="22860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5pPr>
            <a:lvl6pPr indent="-330200" lvl="5" marL="2743200" algn="l">
              <a:lnSpc>
                <a:spcPct val="100000"/>
              </a:lnSpc>
              <a:spcBef>
                <a:spcPts val="300"/>
              </a:spcBef>
              <a:spcAft>
                <a:spcPts val="0"/>
              </a:spcAft>
              <a:buClr>
                <a:schemeClr val="dk1"/>
              </a:buClr>
              <a:buSzPts val="1600"/>
              <a:buChar char="•"/>
              <a:defRPr sz="1600"/>
            </a:lvl6pPr>
            <a:lvl7pPr indent="-330200" lvl="6" marL="3200400" algn="l">
              <a:lnSpc>
                <a:spcPct val="100000"/>
              </a:lnSpc>
              <a:spcBef>
                <a:spcPts val="300"/>
              </a:spcBef>
              <a:spcAft>
                <a:spcPts val="0"/>
              </a:spcAft>
              <a:buClr>
                <a:schemeClr val="dk1"/>
              </a:buClr>
              <a:buSzPts val="1600"/>
              <a:buChar char="•"/>
              <a:defRPr sz="1600"/>
            </a:lvl7pPr>
            <a:lvl8pPr indent="-330200" lvl="7" marL="3657600" algn="l">
              <a:lnSpc>
                <a:spcPct val="100000"/>
              </a:lnSpc>
              <a:spcBef>
                <a:spcPts val="300"/>
              </a:spcBef>
              <a:spcAft>
                <a:spcPts val="0"/>
              </a:spcAft>
              <a:buClr>
                <a:schemeClr val="dk1"/>
              </a:buClr>
              <a:buSzPts val="1600"/>
              <a:buChar char="•"/>
              <a:defRPr sz="1600"/>
            </a:lvl8pPr>
            <a:lvl9pPr indent="-330200" lvl="8" marL="4114800" algn="l">
              <a:lnSpc>
                <a:spcPct val="100000"/>
              </a:lnSpc>
              <a:spcBef>
                <a:spcPts val="300"/>
              </a:spcBef>
              <a:spcAft>
                <a:spcPts val="0"/>
              </a:spcAft>
              <a:buClr>
                <a:schemeClr val="dk1"/>
              </a:buClr>
              <a:buSzPts val="1600"/>
              <a:buChar char="•"/>
              <a:defRPr sz="1600"/>
            </a:lvl9pPr>
          </a:lstStyle>
          <a:p/>
        </p:txBody>
      </p:sp>
      <p:sp>
        <p:nvSpPr>
          <p:cNvPr id="792" name="Google Shape;792;p49"/>
          <p:cNvSpPr txBox="1"/>
          <p:nvPr>
            <p:ph idx="5" type="body"/>
          </p:nvPr>
        </p:nvSpPr>
        <p:spPr>
          <a:xfrm>
            <a:off x="4937003" y="411510"/>
            <a:ext cx="1958158" cy="844126"/>
          </a:xfrm>
          <a:prstGeom prst="rect">
            <a:avLst/>
          </a:prstGeom>
          <a:noFill/>
          <a:ln>
            <a:noFill/>
          </a:ln>
        </p:spPr>
        <p:txBody>
          <a:bodyPr anchorCtr="0" anchor="b" bIns="45700" lIns="0" spcFirstLastPara="1" rIns="0" wrap="square" tIns="45700">
            <a:noAutofit/>
          </a:bodyPr>
          <a:lstStyle>
            <a:lvl1pPr indent="-228600" lvl="0" marL="457200" algn="l">
              <a:lnSpc>
                <a:spcPct val="90000"/>
              </a:lnSpc>
              <a:spcBef>
                <a:spcPts val="500"/>
              </a:spcBef>
              <a:spcAft>
                <a:spcPts val="0"/>
              </a:spcAft>
              <a:buClr>
                <a:schemeClr val="dk1"/>
              </a:buClr>
              <a:buSzPts val="2600"/>
              <a:buNone/>
              <a:defRPr b="1" sz="2600">
                <a:latin typeface="Quattrocento Sans"/>
                <a:ea typeface="Quattrocento Sans"/>
                <a:cs typeface="Quattrocento Sans"/>
                <a:sym typeface="Quattrocento Sans"/>
              </a:defRPr>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400"/>
              </a:spcBef>
              <a:spcAft>
                <a:spcPts val="0"/>
              </a:spcAft>
              <a:buClr>
                <a:schemeClr val="dk1"/>
              </a:buClr>
              <a:buSzPts val="1800"/>
              <a:buNone/>
              <a:defRPr b="1" sz="1800"/>
            </a:lvl3pPr>
            <a:lvl4pPr indent="-228600" lvl="3" marL="1828800" algn="l">
              <a:lnSpc>
                <a:spcPct val="100000"/>
              </a:lnSpc>
              <a:spcBef>
                <a:spcPts val="300"/>
              </a:spcBef>
              <a:spcAft>
                <a:spcPts val="0"/>
              </a:spcAft>
              <a:buClr>
                <a:schemeClr val="dk1"/>
              </a:buClr>
              <a:buSzPts val="1600"/>
              <a:buNone/>
              <a:defRPr b="1" sz="1600"/>
            </a:lvl4pPr>
            <a:lvl5pPr indent="-228600" lvl="4" marL="2286000" algn="l">
              <a:lnSpc>
                <a:spcPct val="100000"/>
              </a:lnSpc>
              <a:spcBef>
                <a:spcPts val="300"/>
              </a:spcBef>
              <a:spcAft>
                <a:spcPts val="0"/>
              </a:spcAft>
              <a:buClr>
                <a:schemeClr val="dk1"/>
              </a:buClr>
              <a:buSzPts val="1600"/>
              <a:buNone/>
              <a:defRPr b="1" sz="1600"/>
            </a:lvl5pPr>
            <a:lvl6pPr indent="-228600" lvl="5" marL="2743200" algn="l">
              <a:lnSpc>
                <a:spcPct val="100000"/>
              </a:lnSpc>
              <a:spcBef>
                <a:spcPts val="300"/>
              </a:spcBef>
              <a:spcAft>
                <a:spcPts val="0"/>
              </a:spcAft>
              <a:buClr>
                <a:schemeClr val="dk1"/>
              </a:buClr>
              <a:buSzPts val="1600"/>
              <a:buNone/>
              <a:defRPr b="1" sz="1600"/>
            </a:lvl6pPr>
            <a:lvl7pPr indent="-228600" lvl="6" marL="3200400" algn="l">
              <a:lnSpc>
                <a:spcPct val="100000"/>
              </a:lnSpc>
              <a:spcBef>
                <a:spcPts val="300"/>
              </a:spcBef>
              <a:spcAft>
                <a:spcPts val="0"/>
              </a:spcAft>
              <a:buClr>
                <a:schemeClr val="dk1"/>
              </a:buClr>
              <a:buSzPts val="1600"/>
              <a:buNone/>
              <a:defRPr b="1" sz="1600"/>
            </a:lvl7pPr>
            <a:lvl8pPr indent="-228600" lvl="7" marL="3657600" algn="l">
              <a:lnSpc>
                <a:spcPct val="100000"/>
              </a:lnSpc>
              <a:spcBef>
                <a:spcPts val="300"/>
              </a:spcBef>
              <a:spcAft>
                <a:spcPts val="0"/>
              </a:spcAft>
              <a:buClr>
                <a:schemeClr val="dk1"/>
              </a:buClr>
              <a:buSzPts val="1600"/>
              <a:buNone/>
              <a:defRPr b="1" sz="1600"/>
            </a:lvl8pPr>
            <a:lvl9pPr indent="-228600" lvl="8" marL="4114800" algn="l">
              <a:lnSpc>
                <a:spcPct val="100000"/>
              </a:lnSpc>
              <a:spcBef>
                <a:spcPts val="300"/>
              </a:spcBef>
              <a:spcAft>
                <a:spcPts val="0"/>
              </a:spcAft>
              <a:buClr>
                <a:schemeClr val="dk1"/>
              </a:buClr>
              <a:buSzPts val="1600"/>
              <a:buNone/>
              <a:defRPr b="1" sz="1600"/>
            </a:lvl9pPr>
          </a:lstStyle>
          <a:p/>
        </p:txBody>
      </p:sp>
      <p:sp>
        <p:nvSpPr>
          <p:cNvPr id="793" name="Google Shape;793;p49"/>
          <p:cNvSpPr txBox="1"/>
          <p:nvPr>
            <p:ph idx="6" type="body"/>
          </p:nvPr>
        </p:nvSpPr>
        <p:spPr>
          <a:xfrm>
            <a:off x="4937003" y="1415094"/>
            <a:ext cx="1958158" cy="2884847"/>
          </a:xfrm>
          <a:prstGeom prst="rect">
            <a:avLst/>
          </a:prstGeom>
          <a:noFill/>
          <a:ln>
            <a:noFill/>
          </a:ln>
        </p:spPr>
        <p:txBody>
          <a:bodyPr anchorCtr="0" anchor="t" bIns="45700" lIns="0" spcFirstLastPara="1" rIns="0" wrap="square" tIns="45700">
            <a:noAutofit/>
          </a:bodyPr>
          <a:lstStyle>
            <a:lvl1pPr indent="-228600" lvl="0" marL="457200" algn="l">
              <a:lnSpc>
                <a:spcPct val="120000"/>
              </a:lnSpc>
              <a:spcBef>
                <a:spcPts val="0"/>
              </a:spcBef>
              <a:spcAft>
                <a:spcPts val="0"/>
              </a:spcAft>
              <a:buClr>
                <a:schemeClr val="dk1"/>
              </a:buClr>
              <a:buSzPts val="1200"/>
              <a:buFont typeface="Quattrocento Sans"/>
              <a:buNone/>
              <a:defRPr sz="1200">
                <a:latin typeface="Quattrocento Sans"/>
                <a:ea typeface="Quattrocento Sans"/>
                <a:cs typeface="Quattrocento Sans"/>
                <a:sym typeface="Quattrocento Sans"/>
              </a:defRPr>
            </a:lvl1pPr>
            <a:lvl2pPr indent="-228600" lvl="1" marL="914400" algn="l">
              <a:lnSpc>
                <a:spcPct val="120000"/>
              </a:lnSpc>
              <a:spcBef>
                <a:spcPts val="0"/>
              </a:spcBef>
              <a:spcAft>
                <a:spcPts val="0"/>
              </a:spcAft>
              <a:buClr>
                <a:schemeClr val="dk1"/>
              </a:buClr>
              <a:buSzPts val="1100"/>
              <a:buFont typeface="Quattrocento Sans"/>
              <a:buNone/>
              <a:defRPr sz="1100">
                <a:latin typeface="Quattrocento Sans"/>
                <a:ea typeface="Quattrocento Sans"/>
                <a:cs typeface="Quattrocento Sans"/>
                <a:sym typeface="Quattrocento Sans"/>
              </a:defRPr>
            </a:lvl2pPr>
            <a:lvl3pPr indent="-228600" lvl="2" marL="1371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3pPr>
            <a:lvl4pPr indent="-228600" lvl="3" marL="18288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4pPr>
            <a:lvl5pPr indent="-228600" lvl="4" marL="22860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5pPr>
            <a:lvl6pPr indent="-330200" lvl="5" marL="2743200" algn="l">
              <a:lnSpc>
                <a:spcPct val="100000"/>
              </a:lnSpc>
              <a:spcBef>
                <a:spcPts val="300"/>
              </a:spcBef>
              <a:spcAft>
                <a:spcPts val="0"/>
              </a:spcAft>
              <a:buClr>
                <a:schemeClr val="dk1"/>
              </a:buClr>
              <a:buSzPts val="1600"/>
              <a:buChar char="•"/>
              <a:defRPr sz="1600"/>
            </a:lvl6pPr>
            <a:lvl7pPr indent="-330200" lvl="6" marL="3200400" algn="l">
              <a:lnSpc>
                <a:spcPct val="100000"/>
              </a:lnSpc>
              <a:spcBef>
                <a:spcPts val="300"/>
              </a:spcBef>
              <a:spcAft>
                <a:spcPts val="0"/>
              </a:spcAft>
              <a:buClr>
                <a:schemeClr val="dk1"/>
              </a:buClr>
              <a:buSzPts val="1600"/>
              <a:buChar char="•"/>
              <a:defRPr sz="1600"/>
            </a:lvl7pPr>
            <a:lvl8pPr indent="-330200" lvl="7" marL="3657600" algn="l">
              <a:lnSpc>
                <a:spcPct val="100000"/>
              </a:lnSpc>
              <a:spcBef>
                <a:spcPts val="300"/>
              </a:spcBef>
              <a:spcAft>
                <a:spcPts val="0"/>
              </a:spcAft>
              <a:buClr>
                <a:schemeClr val="dk1"/>
              </a:buClr>
              <a:buSzPts val="1600"/>
              <a:buChar char="•"/>
              <a:defRPr sz="1600"/>
            </a:lvl8pPr>
            <a:lvl9pPr indent="-330200" lvl="8" marL="4114800" algn="l">
              <a:lnSpc>
                <a:spcPct val="100000"/>
              </a:lnSpc>
              <a:spcBef>
                <a:spcPts val="300"/>
              </a:spcBef>
              <a:spcAft>
                <a:spcPts val="0"/>
              </a:spcAft>
              <a:buClr>
                <a:schemeClr val="dk1"/>
              </a:buClr>
              <a:buSzPts val="1600"/>
              <a:buChar char="•"/>
              <a:defRPr sz="1600"/>
            </a:lvl9pPr>
          </a:lstStyle>
          <a:p/>
        </p:txBody>
      </p:sp>
      <p:sp>
        <p:nvSpPr>
          <p:cNvPr id="794" name="Google Shape;794;p49"/>
          <p:cNvSpPr txBox="1"/>
          <p:nvPr>
            <p:ph idx="12" type="sldNum"/>
          </p:nvPr>
        </p:nvSpPr>
        <p:spPr>
          <a:xfrm>
            <a:off x="6526866" y="4623978"/>
            <a:ext cx="565735" cy="317673"/>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hank You Slide">
  <p:cSld name="1_Thank You Slide">
    <p:spTree>
      <p:nvGrpSpPr>
        <p:cNvPr id="795" name="Shape 795"/>
        <p:cNvGrpSpPr/>
        <p:nvPr/>
      </p:nvGrpSpPr>
      <p:grpSpPr>
        <a:xfrm>
          <a:off x="0" y="0"/>
          <a:ext cx="0" cy="0"/>
          <a:chOff x="0" y="0"/>
          <a:chExt cx="0" cy="0"/>
        </a:xfrm>
      </p:grpSpPr>
      <p:sp>
        <p:nvSpPr>
          <p:cNvPr id="796" name="Google Shape;796;p50"/>
          <p:cNvSpPr txBox="1"/>
          <p:nvPr>
            <p:ph idx="11" type="ftr"/>
          </p:nvPr>
        </p:nvSpPr>
        <p:spPr>
          <a:xfrm rot="-5400000">
            <a:off x="7334759" y="2434793"/>
            <a:ext cx="2894846" cy="273915"/>
          </a:xfrm>
          <a:prstGeom prst="rect">
            <a:avLst/>
          </a:prstGeom>
          <a:noFill/>
          <a:ln>
            <a:noFill/>
          </a:ln>
        </p:spPr>
        <p:txBody>
          <a:bodyPr anchorCtr="0" anchor="ctr" bIns="45700" lIns="0" spcFirstLastPara="1" rIns="0" wrap="square" tIns="45700">
            <a:noAutofit/>
          </a:bodyPr>
          <a:lstStyle>
            <a:lvl1pPr lvl="0" algn="ctr">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7" name="Google Shape;797;p50"/>
          <p:cNvSpPr txBox="1"/>
          <p:nvPr>
            <p:ph idx="12" type="sldNum"/>
          </p:nvPr>
        </p:nvSpPr>
        <p:spPr>
          <a:xfrm>
            <a:off x="8353404" y="4630341"/>
            <a:ext cx="565735" cy="317673"/>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
        <p:nvSpPr>
          <p:cNvPr id="798" name="Google Shape;798;p50"/>
          <p:cNvSpPr/>
          <p:nvPr/>
        </p:nvSpPr>
        <p:spPr>
          <a:xfrm>
            <a:off x="-3704" y="0"/>
            <a:ext cx="9147704" cy="195486"/>
          </a:xfrm>
          <a:prstGeom prst="rect">
            <a:avLst/>
          </a:prstGeom>
          <a:solidFill>
            <a:schemeClr val="accent1"/>
          </a:solidFill>
          <a:ln cap="flat" cmpd="sng" w="25400">
            <a:solidFill>
              <a:srgbClr val="99341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799" name="Shape 799"/>
        <p:cNvGrpSpPr/>
        <p:nvPr/>
      </p:nvGrpSpPr>
      <p:grpSpPr>
        <a:xfrm>
          <a:off x="0" y="0"/>
          <a:ext cx="0" cy="0"/>
          <a:chOff x="0" y="0"/>
          <a:chExt cx="0" cy="0"/>
        </a:xfrm>
      </p:grpSpPr>
      <p:grpSp>
        <p:nvGrpSpPr>
          <p:cNvPr id="800" name="Google Shape;800;p51"/>
          <p:cNvGrpSpPr/>
          <p:nvPr/>
        </p:nvGrpSpPr>
        <p:grpSpPr>
          <a:xfrm rot="-5400000">
            <a:off x="991557" y="1064761"/>
            <a:ext cx="3088027" cy="5002513"/>
            <a:chOff x="117748" y="1"/>
            <a:chExt cx="3527025" cy="6668280"/>
          </a:xfrm>
        </p:grpSpPr>
        <p:sp>
          <p:nvSpPr>
            <p:cNvPr id="801" name="Google Shape;801;p51"/>
            <p:cNvSpPr/>
            <p:nvPr/>
          </p:nvSpPr>
          <p:spPr>
            <a:xfrm rot="5400000">
              <a:off x="2986479" y="4075771"/>
              <a:ext cx="83200" cy="86647"/>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02" name="Google Shape;802;p51"/>
            <p:cNvSpPr/>
            <p:nvPr/>
          </p:nvSpPr>
          <p:spPr>
            <a:xfrm rot="5400000">
              <a:off x="2986479" y="4532666"/>
              <a:ext cx="83200" cy="86647"/>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03" name="Google Shape;803;p51"/>
            <p:cNvSpPr/>
            <p:nvPr/>
          </p:nvSpPr>
          <p:spPr>
            <a:xfrm rot="5400000">
              <a:off x="2986479" y="4989560"/>
              <a:ext cx="83200" cy="86647"/>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04" name="Google Shape;804;p51"/>
            <p:cNvSpPr/>
            <p:nvPr/>
          </p:nvSpPr>
          <p:spPr>
            <a:xfrm rot="5400000">
              <a:off x="2986479" y="5446455"/>
              <a:ext cx="83200" cy="86647"/>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05" name="Google Shape;805;p51"/>
            <p:cNvSpPr/>
            <p:nvPr/>
          </p:nvSpPr>
          <p:spPr>
            <a:xfrm rot="5400000">
              <a:off x="2986479" y="5903350"/>
              <a:ext cx="83200" cy="86647"/>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06" name="Google Shape;806;p51"/>
            <p:cNvSpPr/>
            <p:nvPr/>
          </p:nvSpPr>
          <p:spPr>
            <a:xfrm rot="5400000">
              <a:off x="2986459" y="6360275"/>
              <a:ext cx="83240" cy="86647"/>
            </a:xfrm>
            <a:custGeom>
              <a:rect b="b" l="l" r="r" t="t"/>
              <a:pathLst>
                <a:path extrusionOk="0" h="160496" w="184308">
                  <a:moveTo>
                    <a:pt x="184309"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07" name="Google Shape;807;p51"/>
            <p:cNvSpPr/>
            <p:nvPr/>
          </p:nvSpPr>
          <p:spPr>
            <a:xfrm rot="5400000">
              <a:off x="2795355" y="6583357"/>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08" name="Google Shape;808;p51"/>
            <p:cNvSpPr/>
            <p:nvPr/>
          </p:nvSpPr>
          <p:spPr>
            <a:xfrm rot="5400000">
              <a:off x="2795355" y="6126462"/>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09" name="Google Shape;809;p51"/>
            <p:cNvSpPr/>
            <p:nvPr/>
          </p:nvSpPr>
          <p:spPr>
            <a:xfrm rot="5400000">
              <a:off x="2795355" y="5669568"/>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10" name="Google Shape;810;p51"/>
            <p:cNvSpPr/>
            <p:nvPr/>
          </p:nvSpPr>
          <p:spPr>
            <a:xfrm rot="5400000">
              <a:off x="2795355" y="5212673"/>
              <a:ext cx="83200" cy="86647"/>
            </a:xfrm>
            <a:custGeom>
              <a:rect b="b" l="l" r="r" t="t"/>
              <a:pathLst>
                <a:path extrusionOk="0" h="160496" w="184213">
                  <a:moveTo>
                    <a:pt x="0" y="0"/>
                  </a:moveTo>
                  <a:lnTo>
                    <a:pt x="184214"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11" name="Google Shape;811;p51"/>
            <p:cNvSpPr/>
            <p:nvPr/>
          </p:nvSpPr>
          <p:spPr>
            <a:xfrm rot="5400000">
              <a:off x="2795355" y="4755779"/>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12" name="Google Shape;812;p51"/>
            <p:cNvSpPr/>
            <p:nvPr/>
          </p:nvSpPr>
          <p:spPr>
            <a:xfrm rot="5400000">
              <a:off x="2795355" y="4298883"/>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13" name="Google Shape;813;p51"/>
            <p:cNvSpPr/>
            <p:nvPr/>
          </p:nvSpPr>
          <p:spPr>
            <a:xfrm rot="5400000">
              <a:off x="2604232" y="4075771"/>
              <a:ext cx="83200" cy="86647"/>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14" name="Google Shape;814;p51"/>
            <p:cNvSpPr/>
            <p:nvPr/>
          </p:nvSpPr>
          <p:spPr>
            <a:xfrm rot="5400000">
              <a:off x="2604232" y="4532666"/>
              <a:ext cx="83200" cy="86647"/>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15" name="Google Shape;815;p51"/>
            <p:cNvSpPr/>
            <p:nvPr/>
          </p:nvSpPr>
          <p:spPr>
            <a:xfrm rot="5400000">
              <a:off x="2604232" y="4989560"/>
              <a:ext cx="83200" cy="86647"/>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16" name="Google Shape;816;p51"/>
            <p:cNvSpPr/>
            <p:nvPr/>
          </p:nvSpPr>
          <p:spPr>
            <a:xfrm rot="5400000">
              <a:off x="2604232" y="5446455"/>
              <a:ext cx="83200" cy="86647"/>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17" name="Google Shape;817;p51"/>
            <p:cNvSpPr/>
            <p:nvPr/>
          </p:nvSpPr>
          <p:spPr>
            <a:xfrm rot="5400000">
              <a:off x="2604232" y="5903350"/>
              <a:ext cx="83200" cy="86647"/>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18" name="Google Shape;818;p51"/>
            <p:cNvSpPr/>
            <p:nvPr/>
          </p:nvSpPr>
          <p:spPr>
            <a:xfrm rot="5400000">
              <a:off x="2604212" y="6360275"/>
              <a:ext cx="83240" cy="86647"/>
            </a:xfrm>
            <a:custGeom>
              <a:rect b="b" l="l" r="r" t="t"/>
              <a:pathLst>
                <a:path extrusionOk="0" h="160496" w="184308">
                  <a:moveTo>
                    <a:pt x="184309"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19" name="Google Shape;819;p51"/>
            <p:cNvSpPr/>
            <p:nvPr/>
          </p:nvSpPr>
          <p:spPr>
            <a:xfrm rot="5400000">
              <a:off x="2413109" y="6583357"/>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20" name="Google Shape;820;p51"/>
            <p:cNvSpPr/>
            <p:nvPr/>
          </p:nvSpPr>
          <p:spPr>
            <a:xfrm rot="5400000">
              <a:off x="2413109" y="6126462"/>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21" name="Google Shape;821;p51"/>
            <p:cNvSpPr/>
            <p:nvPr/>
          </p:nvSpPr>
          <p:spPr>
            <a:xfrm rot="5400000">
              <a:off x="2413109" y="5669568"/>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22" name="Google Shape;822;p51"/>
            <p:cNvSpPr/>
            <p:nvPr/>
          </p:nvSpPr>
          <p:spPr>
            <a:xfrm rot="5400000">
              <a:off x="2413109" y="5212673"/>
              <a:ext cx="83200" cy="86647"/>
            </a:xfrm>
            <a:custGeom>
              <a:rect b="b" l="l" r="r" t="t"/>
              <a:pathLst>
                <a:path extrusionOk="0" h="160496" w="184213">
                  <a:moveTo>
                    <a:pt x="0" y="0"/>
                  </a:moveTo>
                  <a:lnTo>
                    <a:pt x="184214"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23" name="Google Shape;823;p51"/>
            <p:cNvSpPr/>
            <p:nvPr/>
          </p:nvSpPr>
          <p:spPr>
            <a:xfrm rot="5400000">
              <a:off x="2413109" y="4755779"/>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24" name="Google Shape;824;p51"/>
            <p:cNvSpPr/>
            <p:nvPr/>
          </p:nvSpPr>
          <p:spPr>
            <a:xfrm rot="5400000">
              <a:off x="2413109" y="4298883"/>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25" name="Google Shape;825;p51"/>
            <p:cNvSpPr/>
            <p:nvPr/>
          </p:nvSpPr>
          <p:spPr>
            <a:xfrm rot="5400000">
              <a:off x="2221985" y="4075771"/>
              <a:ext cx="83200" cy="86647"/>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26" name="Google Shape;826;p51"/>
            <p:cNvSpPr/>
            <p:nvPr/>
          </p:nvSpPr>
          <p:spPr>
            <a:xfrm rot="5400000">
              <a:off x="2221985" y="4532666"/>
              <a:ext cx="83200" cy="86647"/>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27" name="Google Shape;827;p51"/>
            <p:cNvSpPr/>
            <p:nvPr/>
          </p:nvSpPr>
          <p:spPr>
            <a:xfrm rot="5400000">
              <a:off x="2221985" y="4989560"/>
              <a:ext cx="83200" cy="86647"/>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28" name="Google Shape;828;p51"/>
            <p:cNvSpPr/>
            <p:nvPr/>
          </p:nvSpPr>
          <p:spPr>
            <a:xfrm rot="5400000">
              <a:off x="2221985" y="5446455"/>
              <a:ext cx="83200" cy="86647"/>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29" name="Google Shape;829;p51"/>
            <p:cNvSpPr/>
            <p:nvPr/>
          </p:nvSpPr>
          <p:spPr>
            <a:xfrm rot="5400000">
              <a:off x="2221985" y="5903350"/>
              <a:ext cx="83200" cy="86647"/>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30" name="Google Shape;830;p51"/>
            <p:cNvSpPr/>
            <p:nvPr/>
          </p:nvSpPr>
          <p:spPr>
            <a:xfrm rot="5400000">
              <a:off x="2221965" y="6360275"/>
              <a:ext cx="83240" cy="86647"/>
            </a:xfrm>
            <a:custGeom>
              <a:rect b="b" l="l" r="r" t="t"/>
              <a:pathLst>
                <a:path extrusionOk="0" h="160496" w="184308">
                  <a:moveTo>
                    <a:pt x="184309"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31" name="Google Shape;831;p51"/>
            <p:cNvSpPr/>
            <p:nvPr/>
          </p:nvSpPr>
          <p:spPr>
            <a:xfrm rot="5400000">
              <a:off x="2030862" y="6583357"/>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32" name="Google Shape;832;p51"/>
            <p:cNvSpPr/>
            <p:nvPr/>
          </p:nvSpPr>
          <p:spPr>
            <a:xfrm rot="5400000">
              <a:off x="2030862" y="6126462"/>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33" name="Google Shape;833;p51"/>
            <p:cNvSpPr/>
            <p:nvPr/>
          </p:nvSpPr>
          <p:spPr>
            <a:xfrm rot="5400000">
              <a:off x="2030862" y="5669568"/>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34" name="Google Shape;834;p51"/>
            <p:cNvSpPr/>
            <p:nvPr/>
          </p:nvSpPr>
          <p:spPr>
            <a:xfrm rot="5400000">
              <a:off x="2030862" y="5212673"/>
              <a:ext cx="83200" cy="86647"/>
            </a:xfrm>
            <a:custGeom>
              <a:rect b="b" l="l" r="r" t="t"/>
              <a:pathLst>
                <a:path extrusionOk="0" h="160496" w="184213">
                  <a:moveTo>
                    <a:pt x="0" y="0"/>
                  </a:moveTo>
                  <a:lnTo>
                    <a:pt x="184214"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35" name="Google Shape;835;p51"/>
            <p:cNvSpPr/>
            <p:nvPr/>
          </p:nvSpPr>
          <p:spPr>
            <a:xfrm rot="5400000">
              <a:off x="2030862" y="4755779"/>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36" name="Google Shape;836;p51"/>
            <p:cNvSpPr/>
            <p:nvPr/>
          </p:nvSpPr>
          <p:spPr>
            <a:xfrm rot="5400000">
              <a:off x="2030862" y="4298883"/>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37" name="Google Shape;837;p51"/>
            <p:cNvSpPr/>
            <p:nvPr/>
          </p:nvSpPr>
          <p:spPr>
            <a:xfrm rot="5400000">
              <a:off x="1839738" y="4075771"/>
              <a:ext cx="83200" cy="86647"/>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38" name="Google Shape;838;p51"/>
            <p:cNvSpPr/>
            <p:nvPr/>
          </p:nvSpPr>
          <p:spPr>
            <a:xfrm rot="5400000">
              <a:off x="1839738" y="4532666"/>
              <a:ext cx="83200" cy="86647"/>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39" name="Google Shape;839;p51"/>
            <p:cNvSpPr/>
            <p:nvPr/>
          </p:nvSpPr>
          <p:spPr>
            <a:xfrm rot="5400000">
              <a:off x="1839738" y="4989560"/>
              <a:ext cx="83200" cy="86647"/>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40" name="Google Shape;840;p51"/>
            <p:cNvSpPr/>
            <p:nvPr/>
          </p:nvSpPr>
          <p:spPr>
            <a:xfrm rot="5400000">
              <a:off x="1839738" y="5446455"/>
              <a:ext cx="83200" cy="86647"/>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41" name="Google Shape;841;p51"/>
            <p:cNvSpPr/>
            <p:nvPr/>
          </p:nvSpPr>
          <p:spPr>
            <a:xfrm rot="5400000">
              <a:off x="1839738" y="5903350"/>
              <a:ext cx="83200" cy="86647"/>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42" name="Google Shape;842;p51"/>
            <p:cNvSpPr/>
            <p:nvPr/>
          </p:nvSpPr>
          <p:spPr>
            <a:xfrm rot="5400000">
              <a:off x="1839718" y="6360275"/>
              <a:ext cx="83240" cy="86647"/>
            </a:xfrm>
            <a:custGeom>
              <a:rect b="b" l="l" r="r" t="t"/>
              <a:pathLst>
                <a:path extrusionOk="0" h="160496" w="184308">
                  <a:moveTo>
                    <a:pt x="184309"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43" name="Google Shape;843;p51"/>
            <p:cNvSpPr/>
            <p:nvPr/>
          </p:nvSpPr>
          <p:spPr>
            <a:xfrm rot="5400000">
              <a:off x="1648615" y="6583357"/>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44" name="Google Shape;844;p51"/>
            <p:cNvSpPr/>
            <p:nvPr/>
          </p:nvSpPr>
          <p:spPr>
            <a:xfrm rot="5400000">
              <a:off x="1648615" y="6126462"/>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45" name="Google Shape;845;p51"/>
            <p:cNvSpPr/>
            <p:nvPr/>
          </p:nvSpPr>
          <p:spPr>
            <a:xfrm rot="5400000">
              <a:off x="1648615" y="5669568"/>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46" name="Google Shape;846;p51"/>
            <p:cNvSpPr/>
            <p:nvPr/>
          </p:nvSpPr>
          <p:spPr>
            <a:xfrm rot="5400000">
              <a:off x="1648615" y="5212673"/>
              <a:ext cx="83200" cy="86647"/>
            </a:xfrm>
            <a:custGeom>
              <a:rect b="b" l="l" r="r" t="t"/>
              <a:pathLst>
                <a:path extrusionOk="0" h="160496" w="184213">
                  <a:moveTo>
                    <a:pt x="0" y="0"/>
                  </a:moveTo>
                  <a:lnTo>
                    <a:pt x="184214"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47" name="Google Shape;847;p51"/>
            <p:cNvSpPr/>
            <p:nvPr/>
          </p:nvSpPr>
          <p:spPr>
            <a:xfrm rot="5400000">
              <a:off x="1648615" y="4755779"/>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48" name="Google Shape;848;p51"/>
            <p:cNvSpPr/>
            <p:nvPr/>
          </p:nvSpPr>
          <p:spPr>
            <a:xfrm rot="5400000">
              <a:off x="1648615" y="4298883"/>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49" name="Google Shape;849;p51"/>
            <p:cNvSpPr/>
            <p:nvPr/>
          </p:nvSpPr>
          <p:spPr>
            <a:xfrm rot="5400000">
              <a:off x="1457492" y="4075771"/>
              <a:ext cx="83200" cy="86647"/>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50" name="Google Shape;850;p51"/>
            <p:cNvSpPr/>
            <p:nvPr/>
          </p:nvSpPr>
          <p:spPr>
            <a:xfrm rot="5400000">
              <a:off x="1457492" y="4532666"/>
              <a:ext cx="83200" cy="86647"/>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51" name="Google Shape;851;p51"/>
            <p:cNvSpPr/>
            <p:nvPr/>
          </p:nvSpPr>
          <p:spPr>
            <a:xfrm rot="5400000">
              <a:off x="1457492" y="4989560"/>
              <a:ext cx="83200" cy="86647"/>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52" name="Google Shape;852;p51"/>
            <p:cNvSpPr/>
            <p:nvPr/>
          </p:nvSpPr>
          <p:spPr>
            <a:xfrm rot="5400000">
              <a:off x="1457492" y="5446455"/>
              <a:ext cx="83200" cy="86647"/>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53" name="Google Shape;853;p51"/>
            <p:cNvSpPr/>
            <p:nvPr/>
          </p:nvSpPr>
          <p:spPr>
            <a:xfrm rot="5400000">
              <a:off x="1457492" y="5903350"/>
              <a:ext cx="83200" cy="86647"/>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54" name="Google Shape;854;p51"/>
            <p:cNvSpPr/>
            <p:nvPr/>
          </p:nvSpPr>
          <p:spPr>
            <a:xfrm rot="5400000">
              <a:off x="1457472" y="6360275"/>
              <a:ext cx="83240" cy="86647"/>
            </a:xfrm>
            <a:custGeom>
              <a:rect b="b" l="l" r="r" t="t"/>
              <a:pathLst>
                <a:path extrusionOk="0" h="160496" w="184308">
                  <a:moveTo>
                    <a:pt x="184309"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55" name="Google Shape;855;p51"/>
            <p:cNvSpPr/>
            <p:nvPr/>
          </p:nvSpPr>
          <p:spPr>
            <a:xfrm rot="5400000">
              <a:off x="1266329" y="6583331"/>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56" name="Google Shape;856;p51"/>
            <p:cNvSpPr/>
            <p:nvPr/>
          </p:nvSpPr>
          <p:spPr>
            <a:xfrm rot="5400000">
              <a:off x="1266329" y="6126436"/>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57" name="Google Shape;857;p51"/>
            <p:cNvSpPr/>
            <p:nvPr/>
          </p:nvSpPr>
          <p:spPr>
            <a:xfrm rot="5400000">
              <a:off x="1266329" y="5669542"/>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58" name="Google Shape;858;p51"/>
            <p:cNvSpPr/>
            <p:nvPr/>
          </p:nvSpPr>
          <p:spPr>
            <a:xfrm rot="5400000">
              <a:off x="1266329" y="5212647"/>
              <a:ext cx="83200" cy="86699"/>
            </a:xfrm>
            <a:custGeom>
              <a:rect b="b" l="l" r="r" t="t"/>
              <a:pathLst>
                <a:path extrusionOk="0" h="160591" w="184213">
                  <a:moveTo>
                    <a:pt x="0" y="0"/>
                  </a:moveTo>
                  <a:lnTo>
                    <a:pt x="184214"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59" name="Google Shape;859;p51"/>
            <p:cNvSpPr/>
            <p:nvPr/>
          </p:nvSpPr>
          <p:spPr>
            <a:xfrm rot="5400000">
              <a:off x="1266329" y="4755753"/>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60" name="Google Shape;860;p51"/>
            <p:cNvSpPr/>
            <p:nvPr/>
          </p:nvSpPr>
          <p:spPr>
            <a:xfrm rot="5400000">
              <a:off x="1266329" y="4298857"/>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61" name="Google Shape;861;p51"/>
            <p:cNvSpPr/>
            <p:nvPr/>
          </p:nvSpPr>
          <p:spPr>
            <a:xfrm rot="5400000">
              <a:off x="1075169" y="4075771"/>
              <a:ext cx="83200" cy="86647"/>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62" name="Google Shape;862;p51"/>
            <p:cNvSpPr/>
            <p:nvPr/>
          </p:nvSpPr>
          <p:spPr>
            <a:xfrm rot="5400000">
              <a:off x="1075169" y="4532666"/>
              <a:ext cx="83200" cy="86647"/>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63" name="Google Shape;863;p51"/>
            <p:cNvSpPr/>
            <p:nvPr/>
          </p:nvSpPr>
          <p:spPr>
            <a:xfrm rot="5400000">
              <a:off x="1075169" y="4989560"/>
              <a:ext cx="83200" cy="86647"/>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64" name="Google Shape;864;p51"/>
            <p:cNvSpPr/>
            <p:nvPr/>
          </p:nvSpPr>
          <p:spPr>
            <a:xfrm rot="5400000">
              <a:off x="1075169" y="5446455"/>
              <a:ext cx="83200" cy="86647"/>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65" name="Google Shape;865;p51"/>
            <p:cNvSpPr/>
            <p:nvPr/>
          </p:nvSpPr>
          <p:spPr>
            <a:xfrm rot="5400000">
              <a:off x="1075169" y="5903350"/>
              <a:ext cx="83200" cy="86647"/>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66" name="Google Shape;866;p51"/>
            <p:cNvSpPr/>
            <p:nvPr/>
          </p:nvSpPr>
          <p:spPr>
            <a:xfrm rot="5400000">
              <a:off x="1075149" y="6360275"/>
              <a:ext cx="83240" cy="86647"/>
            </a:xfrm>
            <a:custGeom>
              <a:rect b="b" l="l" r="r" t="t"/>
              <a:pathLst>
                <a:path extrusionOk="0" h="160496" w="184308">
                  <a:moveTo>
                    <a:pt x="184309"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67" name="Google Shape;867;p51"/>
            <p:cNvSpPr/>
            <p:nvPr/>
          </p:nvSpPr>
          <p:spPr>
            <a:xfrm rot="5400000">
              <a:off x="884046" y="6583357"/>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68" name="Google Shape;868;p51"/>
            <p:cNvSpPr/>
            <p:nvPr/>
          </p:nvSpPr>
          <p:spPr>
            <a:xfrm rot="5400000">
              <a:off x="884046" y="6126462"/>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69" name="Google Shape;869;p51"/>
            <p:cNvSpPr/>
            <p:nvPr/>
          </p:nvSpPr>
          <p:spPr>
            <a:xfrm rot="5400000">
              <a:off x="884046" y="5669568"/>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70" name="Google Shape;870;p51"/>
            <p:cNvSpPr/>
            <p:nvPr/>
          </p:nvSpPr>
          <p:spPr>
            <a:xfrm rot="5400000">
              <a:off x="884046" y="5212673"/>
              <a:ext cx="83200" cy="86647"/>
            </a:xfrm>
            <a:custGeom>
              <a:rect b="b" l="l" r="r" t="t"/>
              <a:pathLst>
                <a:path extrusionOk="0" h="160496" w="184213">
                  <a:moveTo>
                    <a:pt x="0" y="0"/>
                  </a:moveTo>
                  <a:lnTo>
                    <a:pt x="184214"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71" name="Google Shape;871;p51"/>
            <p:cNvSpPr/>
            <p:nvPr/>
          </p:nvSpPr>
          <p:spPr>
            <a:xfrm rot="5400000">
              <a:off x="884046" y="4755779"/>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72" name="Google Shape;872;p51"/>
            <p:cNvSpPr/>
            <p:nvPr/>
          </p:nvSpPr>
          <p:spPr>
            <a:xfrm rot="5400000">
              <a:off x="884046" y="4298883"/>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73" name="Google Shape;873;p51"/>
            <p:cNvSpPr/>
            <p:nvPr/>
          </p:nvSpPr>
          <p:spPr>
            <a:xfrm rot="5400000">
              <a:off x="692922" y="4075771"/>
              <a:ext cx="83200" cy="86647"/>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74" name="Google Shape;874;p51"/>
            <p:cNvSpPr/>
            <p:nvPr/>
          </p:nvSpPr>
          <p:spPr>
            <a:xfrm rot="5400000">
              <a:off x="692922" y="4532666"/>
              <a:ext cx="83200" cy="86647"/>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75" name="Google Shape;875;p51"/>
            <p:cNvSpPr/>
            <p:nvPr/>
          </p:nvSpPr>
          <p:spPr>
            <a:xfrm rot="5400000">
              <a:off x="692922" y="4989560"/>
              <a:ext cx="83200" cy="86647"/>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76" name="Google Shape;876;p51"/>
            <p:cNvSpPr/>
            <p:nvPr/>
          </p:nvSpPr>
          <p:spPr>
            <a:xfrm rot="5400000">
              <a:off x="692922" y="5446455"/>
              <a:ext cx="83200" cy="86647"/>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77" name="Google Shape;877;p51"/>
            <p:cNvSpPr/>
            <p:nvPr/>
          </p:nvSpPr>
          <p:spPr>
            <a:xfrm rot="5400000">
              <a:off x="692922" y="5903350"/>
              <a:ext cx="83200" cy="86647"/>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78" name="Google Shape;878;p51"/>
            <p:cNvSpPr/>
            <p:nvPr/>
          </p:nvSpPr>
          <p:spPr>
            <a:xfrm rot="5400000">
              <a:off x="692902" y="6360275"/>
              <a:ext cx="83240" cy="86647"/>
            </a:xfrm>
            <a:custGeom>
              <a:rect b="b" l="l" r="r" t="t"/>
              <a:pathLst>
                <a:path extrusionOk="0" h="160496" w="184308">
                  <a:moveTo>
                    <a:pt x="184309"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79" name="Google Shape;879;p51"/>
            <p:cNvSpPr/>
            <p:nvPr/>
          </p:nvSpPr>
          <p:spPr>
            <a:xfrm rot="5400000">
              <a:off x="501799" y="6583357"/>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80" name="Google Shape;880;p51"/>
            <p:cNvSpPr/>
            <p:nvPr/>
          </p:nvSpPr>
          <p:spPr>
            <a:xfrm rot="5400000">
              <a:off x="501799" y="6126462"/>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81" name="Google Shape;881;p51"/>
            <p:cNvSpPr/>
            <p:nvPr/>
          </p:nvSpPr>
          <p:spPr>
            <a:xfrm rot="5400000">
              <a:off x="501799" y="5669568"/>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82" name="Google Shape;882;p51"/>
            <p:cNvSpPr/>
            <p:nvPr/>
          </p:nvSpPr>
          <p:spPr>
            <a:xfrm rot="5400000">
              <a:off x="501799" y="5212673"/>
              <a:ext cx="83200" cy="86647"/>
            </a:xfrm>
            <a:custGeom>
              <a:rect b="b" l="l" r="r" t="t"/>
              <a:pathLst>
                <a:path extrusionOk="0" h="160496" w="184213">
                  <a:moveTo>
                    <a:pt x="0" y="0"/>
                  </a:moveTo>
                  <a:lnTo>
                    <a:pt x="184214"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83" name="Google Shape;883;p51"/>
            <p:cNvSpPr/>
            <p:nvPr/>
          </p:nvSpPr>
          <p:spPr>
            <a:xfrm rot="5400000">
              <a:off x="501799" y="4755779"/>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84" name="Google Shape;884;p51"/>
            <p:cNvSpPr/>
            <p:nvPr/>
          </p:nvSpPr>
          <p:spPr>
            <a:xfrm rot="5400000">
              <a:off x="501799" y="4298883"/>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85" name="Google Shape;885;p51"/>
            <p:cNvSpPr/>
            <p:nvPr/>
          </p:nvSpPr>
          <p:spPr>
            <a:xfrm rot="5400000">
              <a:off x="310637" y="4075745"/>
              <a:ext cx="83200" cy="86699"/>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86" name="Google Shape;886;p51"/>
            <p:cNvSpPr/>
            <p:nvPr/>
          </p:nvSpPr>
          <p:spPr>
            <a:xfrm rot="5400000">
              <a:off x="310637" y="4532640"/>
              <a:ext cx="83200" cy="86699"/>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87" name="Google Shape;887;p51"/>
            <p:cNvSpPr/>
            <p:nvPr/>
          </p:nvSpPr>
          <p:spPr>
            <a:xfrm rot="5400000">
              <a:off x="310637" y="4989534"/>
              <a:ext cx="83200" cy="86699"/>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88" name="Google Shape;888;p51"/>
            <p:cNvSpPr/>
            <p:nvPr/>
          </p:nvSpPr>
          <p:spPr>
            <a:xfrm rot="5400000">
              <a:off x="310637" y="5446429"/>
              <a:ext cx="83200" cy="86699"/>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89" name="Google Shape;889;p51"/>
            <p:cNvSpPr/>
            <p:nvPr/>
          </p:nvSpPr>
          <p:spPr>
            <a:xfrm rot="5400000">
              <a:off x="310637" y="5903324"/>
              <a:ext cx="83200" cy="86699"/>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90" name="Google Shape;890;p51"/>
            <p:cNvSpPr/>
            <p:nvPr/>
          </p:nvSpPr>
          <p:spPr>
            <a:xfrm rot="5400000">
              <a:off x="310616" y="6360249"/>
              <a:ext cx="83242" cy="86699"/>
            </a:xfrm>
            <a:custGeom>
              <a:rect b="b" l="l" r="r" t="t"/>
              <a:pathLst>
                <a:path extrusionOk="0" h="160591" w="184308">
                  <a:moveTo>
                    <a:pt x="184309"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91" name="Google Shape;891;p51"/>
            <p:cNvSpPr/>
            <p:nvPr/>
          </p:nvSpPr>
          <p:spPr>
            <a:xfrm rot="5400000">
              <a:off x="119471" y="6583357"/>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92" name="Google Shape;892;p51"/>
            <p:cNvSpPr/>
            <p:nvPr/>
          </p:nvSpPr>
          <p:spPr>
            <a:xfrm rot="5400000">
              <a:off x="119471" y="6126462"/>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93" name="Google Shape;893;p51"/>
            <p:cNvSpPr/>
            <p:nvPr/>
          </p:nvSpPr>
          <p:spPr>
            <a:xfrm rot="5400000">
              <a:off x="119471" y="5669568"/>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94" name="Google Shape;894;p51"/>
            <p:cNvSpPr/>
            <p:nvPr/>
          </p:nvSpPr>
          <p:spPr>
            <a:xfrm rot="5400000">
              <a:off x="119471" y="5212673"/>
              <a:ext cx="83200" cy="86647"/>
            </a:xfrm>
            <a:custGeom>
              <a:rect b="b" l="l" r="r" t="t"/>
              <a:pathLst>
                <a:path extrusionOk="0" h="160496" w="184213">
                  <a:moveTo>
                    <a:pt x="0" y="0"/>
                  </a:moveTo>
                  <a:lnTo>
                    <a:pt x="184214"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95" name="Google Shape;895;p51"/>
            <p:cNvSpPr/>
            <p:nvPr/>
          </p:nvSpPr>
          <p:spPr>
            <a:xfrm rot="5400000">
              <a:off x="119471" y="4755779"/>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96" name="Google Shape;896;p51"/>
            <p:cNvSpPr/>
            <p:nvPr/>
          </p:nvSpPr>
          <p:spPr>
            <a:xfrm rot="5400000">
              <a:off x="119471" y="4298883"/>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97" name="Google Shape;897;p51"/>
            <p:cNvSpPr/>
            <p:nvPr/>
          </p:nvSpPr>
          <p:spPr>
            <a:xfrm rot="5400000">
              <a:off x="3368726" y="4075771"/>
              <a:ext cx="83200" cy="86647"/>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98" name="Google Shape;898;p51"/>
            <p:cNvSpPr/>
            <p:nvPr/>
          </p:nvSpPr>
          <p:spPr>
            <a:xfrm rot="5400000">
              <a:off x="3368726" y="4532666"/>
              <a:ext cx="83200" cy="86647"/>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899" name="Google Shape;899;p51"/>
            <p:cNvSpPr/>
            <p:nvPr/>
          </p:nvSpPr>
          <p:spPr>
            <a:xfrm rot="5400000">
              <a:off x="3368726" y="4989560"/>
              <a:ext cx="83200" cy="86647"/>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00" name="Google Shape;900;p51"/>
            <p:cNvSpPr/>
            <p:nvPr/>
          </p:nvSpPr>
          <p:spPr>
            <a:xfrm rot="5400000">
              <a:off x="3368726" y="5446455"/>
              <a:ext cx="83200" cy="86647"/>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01" name="Google Shape;901;p51"/>
            <p:cNvSpPr/>
            <p:nvPr/>
          </p:nvSpPr>
          <p:spPr>
            <a:xfrm rot="5400000">
              <a:off x="3368726" y="5903350"/>
              <a:ext cx="83200" cy="86647"/>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02" name="Google Shape;902;p51"/>
            <p:cNvSpPr/>
            <p:nvPr/>
          </p:nvSpPr>
          <p:spPr>
            <a:xfrm rot="5400000">
              <a:off x="3368706" y="6360275"/>
              <a:ext cx="83240" cy="86647"/>
            </a:xfrm>
            <a:custGeom>
              <a:rect b="b" l="l" r="r" t="t"/>
              <a:pathLst>
                <a:path extrusionOk="0" h="160496" w="184308">
                  <a:moveTo>
                    <a:pt x="184309"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03" name="Google Shape;903;p51"/>
            <p:cNvSpPr/>
            <p:nvPr/>
          </p:nvSpPr>
          <p:spPr>
            <a:xfrm rot="5400000">
              <a:off x="3177602" y="6583357"/>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04" name="Google Shape;904;p51"/>
            <p:cNvSpPr/>
            <p:nvPr/>
          </p:nvSpPr>
          <p:spPr>
            <a:xfrm rot="5400000">
              <a:off x="3177602" y="6126462"/>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05" name="Google Shape;905;p51"/>
            <p:cNvSpPr/>
            <p:nvPr/>
          </p:nvSpPr>
          <p:spPr>
            <a:xfrm rot="5400000">
              <a:off x="3177602" y="5669568"/>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06" name="Google Shape;906;p51"/>
            <p:cNvSpPr/>
            <p:nvPr/>
          </p:nvSpPr>
          <p:spPr>
            <a:xfrm rot="5400000">
              <a:off x="3177602" y="5212673"/>
              <a:ext cx="83200" cy="86647"/>
            </a:xfrm>
            <a:custGeom>
              <a:rect b="b" l="l" r="r" t="t"/>
              <a:pathLst>
                <a:path extrusionOk="0" h="160496" w="184213">
                  <a:moveTo>
                    <a:pt x="0" y="0"/>
                  </a:moveTo>
                  <a:lnTo>
                    <a:pt x="184214"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07" name="Google Shape;907;p51"/>
            <p:cNvSpPr/>
            <p:nvPr/>
          </p:nvSpPr>
          <p:spPr>
            <a:xfrm rot="5400000">
              <a:off x="3177602" y="4755779"/>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08" name="Google Shape;908;p51"/>
            <p:cNvSpPr/>
            <p:nvPr/>
          </p:nvSpPr>
          <p:spPr>
            <a:xfrm rot="5400000">
              <a:off x="3177602" y="4298883"/>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09" name="Google Shape;909;p51"/>
            <p:cNvSpPr/>
            <p:nvPr/>
          </p:nvSpPr>
          <p:spPr>
            <a:xfrm rot="5400000">
              <a:off x="2986479" y="-1723"/>
              <a:ext cx="83200" cy="86647"/>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10" name="Google Shape;910;p51"/>
            <p:cNvSpPr/>
            <p:nvPr/>
          </p:nvSpPr>
          <p:spPr>
            <a:xfrm rot="5400000">
              <a:off x="2986479" y="455172"/>
              <a:ext cx="83200" cy="86647"/>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11" name="Google Shape;911;p51"/>
            <p:cNvSpPr/>
            <p:nvPr/>
          </p:nvSpPr>
          <p:spPr>
            <a:xfrm rot="5400000">
              <a:off x="2986479" y="912066"/>
              <a:ext cx="83200" cy="86647"/>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12" name="Google Shape;912;p51"/>
            <p:cNvSpPr/>
            <p:nvPr/>
          </p:nvSpPr>
          <p:spPr>
            <a:xfrm rot="5400000">
              <a:off x="2986479" y="1368961"/>
              <a:ext cx="83200" cy="86647"/>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13" name="Google Shape;913;p51"/>
            <p:cNvSpPr/>
            <p:nvPr/>
          </p:nvSpPr>
          <p:spPr>
            <a:xfrm rot="5400000">
              <a:off x="2986479" y="1825856"/>
              <a:ext cx="83200" cy="86647"/>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14" name="Google Shape;914;p51"/>
            <p:cNvSpPr/>
            <p:nvPr/>
          </p:nvSpPr>
          <p:spPr>
            <a:xfrm rot="5400000">
              <a:off x="2986459" y="2282781"/>
              <a:ext cx="83240" cy="86647"/>
            </a:xfrm>
            <a:custGeom>
              <a:rect b="b" l="l" r="r" t="t"/>
              <a:pathLst>
                <a:path extrusionOk="0" h="160496" w="184308">
                  <a:moveTo>
                    <a:pt x="184309"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15" name="Google Shape;915;p51"/>
            <p:cNvSpPr/>
            <p:nvPr/>
          </p:nvSpPr>
          <p:spPr>
            <a:xfrm rot="5400000">
              <a:off x="2986479" y="2739708"/>
              <a:ext cx="83200" cy="86647"/>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16" name="Google Shape;916;p51"/>
            <p:cNvSpPr/>
            <p:nvPr/>
          </p:nvSpPr>
          <p:spPr>
            <a:xfrm rot="5400000">
              <a:off x="2986479" y="3196603"/>
              <a:ext cx="83200" cy="86647"/>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17" name="Google Shape;917;p51"/>
            <p:cNvSpPr/>
            <p:nvPr/>
          </p:nvSpPr>
          <p:spPr>
            <a:xfrm rot="5400000">
              <a:off x="2986479" y="3653497"/>
              <a:ext cx="83200" cy="86647"/>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18" name="Google Shape;918;p51"/>
            <p:cNvSpPr/>
            <p:nvPr/>
          </p:nvSpPr>
          <p:spPr>
            <a:xfrm rot="5400000">
              <a:off x="2795355" y="3876609"/>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19" name="Google Shape;919;p51"/>
            <p:cNvSpPr/>
            <p:nvPr/>
          </p:nvSpPr>
          <p:spPr>
            <a:xfrm rot="5400000">
              <a:off x="2795355" y="3419715"/>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20" name="Google Shape;920;p51"/>
            <p:cNvSpPr/>
            <p:nvPr/>
          </p:nvSpPr>
          <p:spPr>
            <a:xfrm rot="5400000">
              <a:off x="2795355" y="2962820"/>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21" name="Google Shape;921;p51"/>
            <p:cNvSpPr/>
            <p:nvPr/>
          </p:nvSpPr>
          <p:spPr>
            <a:xfrm rot="5400000">
              <a:off x="2795355" y="2505863"/>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22" name="Google Shape;922;p51"/>
            <p:cNvSpPr/>
            <p:nvPr/>
          </p:nvSpPr>
          <p:spPr>
            <a:xfrm rot="5400000">
              <a:off x="2795355" y="2048968"/>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23" name="Google Shape;923;p51"/>
            <p:cNvSpPr/>
            <p:nvPr/>
          </p:nvSpPr>
          <p:spPr>
            <a:xfrm rot="5400000">
              <a:off x="2795355" y="1592074"/>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24" name="Google Shape;924;p51"/>
            <p:cNvSpPr/>
            <p:nvPr/>
          </p:nvSpPr>
          <p:spPr>
            <a:xfrm rot="5400000">
              <a:off x="2795355" y="1135179"/>
              <a:ext cx="83200" cy="86647"/>
            </a:xfrm>
            <a:custGeom>
              <a:rect b="b" l="l" r="r" t="t"/>
              <a:pathLst>
                <a:path extrusionOk="0" h="160496" w="184213">
                  <a:moveTo>
                    <a:pt x="0" y="0"/>
                  </a:moveTo>
                  <a:lnTo>
                    <a:pt x="184214"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25" name="Google Shape;925;p51"/>
            <p:cNvSpPr/>
            <p:nvPr/>
          </p:nvSpPr>
          <p:spPr>
            <a:xfrm rot="5400000">
              <a:off x="2795355" y="678285"/>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26" name="Google Shape;926;p51"/>
            <p:cNvSpPr/>
            <p:nvPr/>
          </p:nvSpPr>
          <p:spPr>
            <a:xfrm rot="5400000">
              <a:off x="2795355" y="221389"/>
              <a:ext cx="83200" cy="86647"/>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27" name="Google Shape;927;p51"/>
            <p:cNvSpPr/>
            <p:nvPr/>
          </p:nvSpPr>
          <p:spPr>
            <a:xfrm rot="5400000">
              <a:off x="2604232" y="-1723"/>
              <a:ext cx="83200" cy="86647"/>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28" name="Google Shape;928;p51"/>
            <p:cNvSpPr/>
            <p:nvPr/>
          </p:nvSpPr>
          <p:spPr>
            <a:xfrm rot="5400000">
              <a:off x="2604232" y="455172"/>
              <a:ext cx="83200" cy="86647"/>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29" name="Google Shape;929;p51"/>
            <p:cNvSpPr/>
            <p:nvPr/>
          </p:nvSpPr>
          <p:spPr>
            <a:xfrm rot="5400000">
              <a:off x="2604232" y="912066"/>
              <a:ext cx="83200" cy="86647"/>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30" name="Google Shape;930;p51"/>
            <p:cNvSpPr/>
            <p:nvPr/>
          </p:nvSpPr>
          <p:spPr>
            <a:xfrm rot="5400000">
              <a:off x="2604232" y="1368961"/>
              <a:ext cx="83200" cy="86647"/>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31" name="Google Shape;931;p51"/>
            <p:cNvSpPr/>
            <p:nvPr/>
          </p:nvSpPr>
          <p:spPr>
            <a:xfrm rot="5400000">
              <a:off x="2604232" y="1825856"/>
              <a:ext cx="83200" cy="86647"/>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32" name="Google Shape;932;p51"/>
            <p:cNvSpPr/>
            <p:nvPr/>
          </p:nvSpPr>
          <p:spPr>
            <a:xfrm rot="5400000">
              <a:off x="2604212" y="2282781"/>
              <a:ext cx="83240" cy="86647"/>
            </a:xfrm>
            <a:custGeom>
              <a:rect b="b" l="l" r="r" t="t"/>
              <a:pathLst>
                <a:path extrusionOk="0" h="160496" w="184308">
                  <a:moveTo>
                    <a:pt x="184309"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33" name="Google Shape;933;p51"/>
            <p:cNvSpPr/>
            <p:nvPr/>
          </p:nvSpPr>
          <p:spPr>
            <a:xfrm rot="5400000">
              <a:off x="2604232" y="2739708"/>
              <a:ext cx="83200" cy="86647"/>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34" name="Google Shape;934;p51"/>
            <p:cNvSpPr/>
            <p:nvPr/>
          </p:nvSpPr>
          <p:spPr>
            <a:xfrm rot="5400000">
              <a:off x="2604232" y="3196603"/>
              <a:ext cx="83200" cy="86647"/>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35" name="Google Shape;935;p51"/>
            <p:cNvSpPr/>
            <p:nvPr/>
          </p:nvSpPr>
          <p:spPr>
            <a:xfrm rot="5400000">
              <a:off x="2604232" y="3653497"/>
              <a:ext cx="83200" cy="86647"/>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36" name="Google Shape;936;p51"/>
            <p:cNvSpPr/>
            <p:nvPr/>
          </p:nvSpPr>
          <p:spPr>
            <a:xfrm rot="5400000">
              <a:off x="2413109" y="3876609"/>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37" name="Google Shape;937;p51"/>
            <p:cNvSpPr/>
            <p:nvPr/>
          </p:nvSpPr>
          <p:spPr>
            <a:xfrm rot="5400000">
              <a:off x="2413109" y="3419715"/>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38" name="Google Shape;938;p51"/>
            <p:cNvSpPr/>
            <p:nvPr/>
          </p:nvSpPr>
          <p:spPr>
            <a:xfrm rot="5400000">
              <a:off x="2413109" y="2962820"/>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39" name="Google Shape;939;p51"/>
            <p:cNvSpPr/>
            <p:nvPr/>
          </p:nvSpPr>
          <p:spPr>
            <a:xfrm rot="5400000">
              <a:off x="2413109" y="2505863"/>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40" name="Google Shape;940;p51"/>
            <p:cNvSpPr/>
            <p:nvPr/>
          </p:nvSpPr>
          <p:spPr>
            <a:xfrm rot="5400000">
              <a:off x="2413109" y="2048968"/>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41" name="Google Shape;941;p51"/>
            <p:cNvSpPr/>
            <p:nvPr/>
          </p:nvSpPr>
          <p:spPr>
            <a:xfrm rot="5400000">
              <a:off x="2413109" y="1592074"/>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42" name="Google Shape;942;p51"/>
            <p:cNvSpPr/>
            <p:nvPr/>
          </p:nvSpPr>
          <p:spPr>
            <a:xfrm rot="5400000">
              <a:off x="2413109" y="1135179"/>
              <a:ext cx="83200" cy="86647"/>
            </a:xfrm>
            <a:custGeom>
              <a:rect b="b" l="l" r="r" t="t"/>
              <a:pathLst>
                <a:path extrusionOk="0" h="160496" w="184213">
                  <a:moveTo>
                    <a:pt x="0" y="0"/>
                  </a:moveTo>
                  <a:lnTo>
                    <a:pt x="184214"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43" name="Google Shape;943;p51"/>
            <p:cNvSpPr/>
            <p:nvPr/>
          </p:nvSpPr>
          <p:spPr>
            <a:xfrm rot="5400000">
              <a:off x="2413109" y="678285"/>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44" name="Google Shape;944;p51"/>
            <p:cNvSpPr/>
            <p:nvPr/>
          </p:nvSpPr>
          <p:spPr>
            <a:xfrm rot="5400000">
              <a:off x="2413109" y="221389"/>
              <a:ext cx="83200" cy="86647"/>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45" name="Google Shape;945;p51"/>
            <p:cNvSpPr/>
            <p:nvPr/>
          </p:nvSpPr>
          <p:spPr>
            <a:xfrm rot="5400000">
              <a:off x="2221985" y="-1723"/>
              <a:ext cx="83200" cy="86647"/>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46" name="Google Shape;946;p51"/>
            <p:cNvSpPr/>
            <p:nvPr/>
          </p:nvSpPr>
          <p:spPr>
            <a:xfrm rot="5400000">
              <a:off x="2221985" y="455172"/>
              <a:ext cx="83200" cy="86647"/>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47" name="Google Shape;947;p51"/>
            <p:cNvSpPr/>
            <p:nvPr/>
          </p:nvSpPr>
          <p:spPr>
            <a:xfrm rot="5400000">
              <a:off x="2221985" y="912066"/>
              <a:ext cx="83200" cy="86647"/>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48" name="Google Shape;948;p51"/>
            <p:cNvSpPr/>
            <p:nvPr/>
          </p:nvSpPr>
          <p:spPr>
            <a:xfrm rot="5400000">
              <a:off x="2221985" y="1368961"/>
              <a:ext cx="83200" cy="86647"/>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49" name="Google Shape;949;p51"/>
            <p:cNvSpPr/>
            <p:nvPr/>
          </p:nvSpPr>
          <p:spPr>
            <a:xfrm rot="5400000">
              <a:off x="2221985" y="1825856"/>
              <a:ext cx="83200" cy="86647"/>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50" name="Google Shape;950;p51"/>
            <p:cNvSpPr/>
            <p:nvPr/>
          </p:nvSpPr>
          <p:spPr>
            <a:xfrm rot="5400000">
              <a:off x="2221965" y="2282781"/>
              <a:ext cx="83240" cy="86647"/>
            </a:xfrm>
            <a:custGeom>
              <a:rect b="b" l="l" r="r" t="t"/>
              <a:pathLst>
                <a:path extrusionOk="0" h="160496" w="184308">
                  <a:moveTo>
                    <a:pt x="184309"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51" name="Google Shape;951;p51"/>
            <p:cNvSpPr/>
            <p:nvPr/>
          </p:nvSpPr>
          <p:spPr>
            <a:xfrm rot="5400000">
              <a:off x="2221985" y="2739708"/>
              <a:ext cx="83200" cy="86647"/>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52" name="Google Shape;952;p51"/>
            <p:cNvSpPr/>
            <p:nvPr/>
          </p:nvSpPr>
          <p:spPr>
            <a:xfrm rot="5400000">
              <a:off x="2221985" y="3196603"/>
              <a:ext cx="83200" cy="86647"/>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53" name="Google Shape;953;p51"/>
            <p:cNvSpPr/>
            <p:nvPr/>
          </p:nvSpPr>
          <p:spPr>
            <a:xfrm rot="5400000">
              <a:off x="2221985" y="3653497"/>
              <a:ext cx="83200" cy="86647"/>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54" name="Google Shape;954;p51"/>
            <p:cNvSpPr/>
            <p:nvPr/>
          </p:nvSpPr>
          <p:spPr>
            <a:xfrm rot="5400000">
              <a:off x="2030862" y="3876609"/>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55" name="Google Shape;955;p51"/>
            <p:cNvSpPr/>
            <p:nvPr/>
          </p:nvSpPr>
          <p:spPr>
            <a:xfrm rot="5400000">
              <a:off x="2030862" y="3419715"/>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56" name="Google Shape;956;p51"/>
            <p:cNvSpPr/>
            <p:nvPr/>
          </p:nvSpPr>
          <p:spPr>
            <a:xfrm rot="5400000">
              <a:off x="2030862" y="2962820"/>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57" name="Google Shape;957;p51"/>
            <p:cNvSpPr/>
            <p:nvPr/>
          </p:nvSpPr>
          <p:spPr>
            <a:xfrm rot="5400000">
              <a:off x="2030862" y="2505863"/>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58" name="Google Shape;958;p51"/>
            <p:cNvSpPr/>
            <p:nvPr/>
          </p:nvSpPr>
          <p:spPr>
            <a:xfrm rot="5400000">
              <a:off x="2030862" y="2048968"/>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59" name="Google Shape;959;p51"/>
            <p:cNvSpPr/>
            <p:nvPr/>
          </p:nvSpPr>
          <p:spPr>
            <a:xfrm rot="5400000">
              <a:off x="2030862" y="1592074"/>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60" name="Google Shape;960;p51"/>
            <p:cNvSpPr/>
            <p:nvPr/>
          </p:nvSpPr>
          <p:spPr>
            <a:xfrm rot="5400000">
              <a:off x="2030862" y="1135179"/>
              <a:ext cx="83200" cy="86647"/>
            </a:xfrm>
            <a:custGeom>
              <a:rect b="b" l="l" r="r" t="t"/>
              <a:pathLst>
                <a:path extrusionOk="0" h="160496" w="184213">
                  <a:moveTo>
                    <a:pt x="0" y="0"/>
                  </a:moveTo>
                  <a:lnTo>
                    <a:pt x="184214"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61" name="Google Shape;961;p51"/>
            <p:cNvSpPr/>
            <p:nvPr/>
          </p:nvSpPr>
          <p:spPr>
            <a:xfrm rot="5400000">
              <a:off x="2030862" y="678285"/>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62" name="Google Shape;962;p51"/>
            <p:cNvSpPr/>
            <p:nvPr/>
          </p:nvSpPr>
          <p:spPr>
            <a:xfrm rot="5400000">
              <a:off x="2030862" y="221389"/>
              <a:ext cx="83200" cy="86647"/>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63" name="Google Shape;963;p51"/>
            <p:cNvSpPr/>
            <p:nvPr/>
          </p:nvSpPr>
          <p:spPr>
            <a:xfrm rot="5400000">
              <a:off x="1839738" y="-1723"/>
              <a:ext cx="83200" cy="86647"/>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64" name="Google Shape;964;p51"/>
            <p:cNvSpPr/>
            <p:nvPr/>
          </p:nvSpPr>
          <p:spPr>
            <a:xfrm rot="5400000">
              <a:off x="1839738" y="455172"/>
              <a:ext cx="83200" cy="86647"/>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65" name="Google Shape;965;p51"/>
            <p:cNvSpPr/>
            <p:nvPr/>
          </p:nvSpPr>
          <p:spPr>
            <a:xfrm rot="5400000">
              <a:off x="1839738" y="912066"/>
              <a:ext cx="83200" cy="86647"/>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66" name="Google Shape;966;p51"/>
            <p:cNvSpPr/>
            <p:nvPr/>
          </p:nvSpPr>
          <p:spPr>
            <a:xfrm rot="5400000">
              <a:off x="1839738" y="1368961"/>
              <a:ext cx="83200" cy="86647"/>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67" name="Google Shape;967;p51"/>
            <p:cNvSpPr/>
            <p:nvPr/>
          </p:nvSpPr>
          <p:spPr>
            <a:xfrm rot="5400000">
              <a:off x="1839738" y="1825856"/>
              <a:ext cx="83200" cy="86647"/>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68" name="Google Shape;968;p51"/>
            <p:cNvSpPr/>
            <p:nvPr/>
          </p:nvSpPr>
          <p:spPr>
            <a:xfrm rot="5400000">
              <a:off x="1839718" y="2282781"/>
              <a:ext cx="83240" cy="86647"/>
            </a:xfrm>
            <a:custGeom>
              <a:rect b="b" l="l" r="r" t="t"/>
              <a:pathLst>
                <a:path extrusionOk="0" h="160496" w="184308">
                  <a:moveTo>
                    <a:pt x="184309"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69" name="Google Shape;969;p51"/>
            <p:cNvSpPr/>
            <p:nvPr/>
          </p:nvSpPr>
          <p:spPr>
            <a:xfrm rot="5400000">
              <a:off x="1839738" y="2739708"/>
              <a:ext cx="83200" cy="86647"/>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70" name="Google Shape;970;p51"/>
            <p:cNvSpPr/>
            <p:nvPr/>
          </p:nvSpPr>
          <p:spPr>
            <a:xfrm rot="5400000">
              <a:off x="1839738" y="3196603"/>
              <a:ext cx="83200" cy="86647"/>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71" name="Google Shape;971;p51"/>
            <p:cNvSpPr/>
            <p:nvPr/>
          </p:nvSpPr>
          <p:spPr>
            <a:xfrm rot="5400000">
              <a:off x="1839738" y="3653497"/>
              <a:ext cx="83200" cy="86647"/>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72" name="Google Shape;972;p51"/>
            <p:cNvSpPr/>
            <p:nvPr/>
          </p:nvSpPr>
          <p:spPr>
            <a:xfrm rot="5400000">
              <a:off x="1648615" y="3876609"/>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73" name="Google Shape;973;p51"/>
            <p:cNvSpPr/>
            <p:nvPr/>
          </p:nvSpPr>
          <p:spPr>
            <a:xfrm rot="5400000">
              <a:off x="1648615" y="3419715"/>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74" name="Google Shape;974;p51"/>
            <p:cNvSpPr/>
            <p:nvPr/>
          </p:nvSpPr>
          <p:spPr>
            <a:xfrm rot="5400000">
              <a:off x="1648615" y="2962820"/>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75" name="Google Shape;975;p51"/>
            <p:cNvSpPr/>
            <p:nvPr/>
          </p:nvSpPr>
          <p:spPr>
            <a:xfrm rot="5400000">
              <a:off x="1648615" y="2505863"/>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76" name="Google Shape;976;p51"/>
            <p:cNvSpPr/>
            <p:nvPr/>
          </p:nvSpPr>
          <p:spPr>
            <a:xfrm rot="5400000">
              <a:off x="1648615" y="2048968"/>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77" name="Google Shape;977;p51"/>
            <p:cNvSpPr/>
            <p:nvPr/>
          </p:nvSpPr>
          <p:spPr>
            <a:xfrm rot="5400000">
              <a:off x="1648615" y="1592074"/>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78" name="Google Shape;978;p51"/>
            <p:cNvSpPr/>
            <p:nvPr/>
          </p:nvSpPr>
          <p:spPr>
            <a:xfrm rot="5400000">
              <a:off x="1648615" y="1135179"/>
              <a:ext cx="83200" cy="86647"/>
            </a:xfrm>
            <a:custGeom>
              <a:rect b="b" l="l" r="r" t="t"/>
              <a:pathLst>
                <a:path extrusionOk="0" h="160496" w="184213">
                  <a:moveTo>
                    <a:pt x="0" y="0"/>
                  </a:moveTo>
                  <a:lnTo>
                    <a:pt x="184214"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79" name="Google Shape;979;p51"/>
            <p:cNvSpPr/>
            <p:nvPr/>
          </p:nvSpPr>
          <p:spPr>
            <a:xfrm rot="5400000">
              <a:off x="1648615" y="678285"/>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80" name="Google Shape;980;p51"/>
            <p:cNvSpPr/>
            <p:nvPr/>
          </p:nvSpPr>
          <p:spPr>
            <a:xfrm rot="5400000">
              <a:off x="1648615" y="221389"/>
              <a:ext cx="83200" cy="86647"/>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81" name="Google Shape;981;p51"/>
            <p:cNvSpPr/>
            <p:nvPr/>
          </p:nvSpPr>
          <p:spPr>
            <a:xfrm rot="5400000">
              <a:off x="1457492" y="-1723"/>
              <a:ext cx="83200" cy="86647"/>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82" name="Google Shape;982;p51"/>
            <p:cNvSpPr/>
            <p:nvPr/>
          </p:nvSpPr>
          <p:spPr>
            <a:xfrm rot="5400000">
              <a:off x="1457492" y="455172"/>
              <a:ext cx="83200" cy="86647"/>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83" name="Google Shape;983;p51"/>
            <p:cNvSpPr/>
            <p:nvPr/>
          </p:nvSpPr>
          <p:spPr>
            <a:xfrm rot="5400000">
              <a:off x="1457492" y="912066"/>
              <a:ext cx="83200" cy="86647"/>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84" name="Google Shape;984;p51"/>
            <p:cNvSpPr/>
            <p:nvPr/>
          </p:nvSpPr>
          <p:spPr>
            <a:xfrm rot="5400000">
              <a:off x="1457492" y="1368961"/>
              <a:ext cx="83200" cy="86647"/>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85" name="Google Shape;985;p51"/>
            <p:cNvSpPr/>
            <p:nvPr/>
          </p:nvSpPr>
          <p:spPr>
            <a:xfrm rot="5400000">
              <a:off x="1457492" y="1825856"/>
              <a:ext cx="83200" cy="86647"/>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86" name="Google Shape;986;p51"/>
            <p:cNvSpPr/>
            <p:nvPr/>
          </p:nvSpPr>
          <p:spPr>
            <a:xfrm rot="5400000">
              <a:off x="1457472" y="2282781"/>
              <a:ext cx="83240" cy="86647"/>
            </a:xfrm>
            <a:custGeom>
              <a:rect b="b" l="l" r="r" t="t"/>
              <a:pathLst>
                <a:path extrusionOk="0" h="160496" w="184308">
                  <a:moveTo>
                    <a:pt x="184309"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87" name="Google Shape;987;p51"/>
            <p:cNvSpPr/>
            <p:nvPr/>
          </p:nvSpPr>
          <p:spPr>
            <a:xfrm rot="5400000">
              <a:off x="1457492" y="2739708"/>
              <a:ext cx="83200" cy="86647"/>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88" name="Google Shape;988;p51"/>
            <p:cNvSpPr/>
            <p:nvPr/>
          </p:nvSpPr>
          <p:spPr>
            <a:xfrm rot="5400000">
              <a:off x="1457492" y="3196603"/>
              <a:ext cx="83200" cy="86647"/>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89" name="Google Shape;989;p51"/>
            <p:cNvSpPr/>
            <p:nvPr/>
          </p:nvSpPr>
          <p:spPr>
            <a:xfrm rot="5400000">
              <a:off x="1457492" y="3653497"/>
              <a:ext cx="83200" cy="86647"/>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90" name="Google Shape;990;p51"/>
            <p:cNvSpPr/>
            <p:nvPr/>
          </p:nvSpPr>
          <p:spPr>
            <a:xfrm rot="5400000">
              <a:off x="1266329" y="3876583"/>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91" name="Google Shape;991;p51"/>
            <p:cNvSpPr/>
            <p:nvPr/>
          </p:nvSpPr>
          <p:spPr>
            <a:xfrm rot="5400000">
              <a:off x="1266329" y="3419689"/>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92" name="Google Shape;992;p51"/>
            <p:cNvSpPr/>
            <p:nvPr/>
          </p:nvSpPr>
          <p:spPr>
            <a:xfrm rot="5400000">
              <a:off x="1266329" y="2962794"/>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93" name="Google Shape;993;p51"/>
            <p:cNvSpPr/>
            <p:nvPr/>
          </p:nvSpPr>
          <p:spPr>
            <a:xfrm rot="5400000">
              <a:off x="1266329" y="2505837"/>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94" name="Google Shape;994;p51"/>
            <p:cNvSpPr/>
            <p:nvPr/>
          </p:nvSpPr>
          <p:spPr>
            <a:xfrm rot="5400000">
              <a:off x="1266329" y="2048942"/>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95" name="Google Shape;995;p51"/>
            <p:cNvSpPr/>
            <p:nvPr/>
          </p:nvSpPr>
          <p:spPr>
            <a:xfrm rot="5400000">
              <a:off x="1266329" y="1592048"/>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96" name="Google Shape;996;p51"/>
            <p:cNvSpPr/>
            <p:nvPr/>
          </p:nvSpPr>
          <p:spPr>
            <a:xfrm rot="5400000">
              <a:off x="1266329" y="1135153"/>
              <a:ext cx="83200" cy="86699"/>
            </a:xfrm>
            <a:custGeom>
              <a:rect b="b" l="l" r="r" t="t"/>
              <a:pathLst>
                <a:path extrusionOk="0" h="160591" w="184213">
                  <a:moveTo>
                    <a:pt x="0" y="0"/>
                  </a:moveTo>
                  <a:lnTo>
                    <a:pt x="184214"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97" name="Google Shape;997;p51"/>
            <p:cNvSpPr/>
            <p:nvPr/>
          </p:nvSpPr>
          <p:spPr>
            <a:xfrm rot="5400000">
              <a:off x="1266329" y="678259"/>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98" name="Google Shape;998;p51"/>
            <p:cNvSpPr/>
            <p:nvPr/>
          </p:nvSpPr>
          <p:spPr>
            <a:xfrm rot="5400000">
              <a:off x="1266329" y="221363"/>
              <a:ext cx="83200" cy="86699"/>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99" name="Google Shape;999;p51"/>
            <p:cNvSpPr/>
            <p:nvPr/>
          </p:nvSpPr>
          <p:spPr>
            <a:xfrm rot="5400000">
              <a:off x="1075169" y="-1723"/>
              <a:ext cx="83200" cy="86647"/>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00" name="Google Shape;1000;p51"/>
            <p:cNvSpPr/>
            <p:nvPr/>
          </p:nvSpPr>
          <p:spPr>
            <a:xfrm rot="5400000">
              <a:off x="1075169" y="455172"/>
              <a:ext cx="83200" cy="86647"/>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01" name="Google Shape;1001;p51"/>
            <p:cNvSpPr/>
            <p:nvPr/>
          </p:nvSpPr>
          <p:spPr>
            <a:xfrm rot="5400000">
              <a:off x="1075169" y="912066"/>
              <a:ext cx="83200" cy="86647"/>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02" name="Google Shape;1002;p51"/>
            <p:cNvSpPr/>
            <p:nvPr/>
          </p:nvSpPr>
          <p:spPr>
            <a:xfrm rot="5400000">
              <a:off x="1075169" y="1368961"/>
              <a:ext cx="83200" cy="86647"/>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03" name="Google Shape;1003;p51"/>
            <p:cNvSpPr/>
            <p:nvPr/>
          </p:nvSpPr>
          <p:spPr>
            <a:xfrm rot="5400000">
              <a:off x="1075169" y="1825856"/>
              <a:ext cx="83200" cy="86647"/>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04" name="Google Shape;1004;p51"/>
            <p:cNvSpPr/>
            <p:nvPr/>
          </p:nvSpPr>
          <p:spPr>
            <a:xfrm rot="5400000">
              <a:off x="1075149" y="2282781"/>
              <a:ext cx="83240" cy="86647"/>
            </a:xfrm>
            <a:custGeom>
              <a:rect b="b" l="l" r="r" t="t"/>
              <a:pathLst>
                <a:path extrusionOk="0" h="160496" w="184308">
                  <a:moveTo>
                    <a:pt x="184309"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05" name="Google Shape;1005;p51"/>
            <p:cNvSpPr/>
            <p:nvPr/>
          </p:nvSpPr>
          <p:spPr>
            <a:xfrm rot="5400000">
              <a:off x="1075169" y="2739708"/>
              <a:ext cx="83200" cy="86647"/>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06" name="Google Shape;1006;p51"/>
            <p:cNvSpPr/>
            <p:nvPr/>
          </p:nvSpPr>
          <p:spPr>
            <a:xfrm rot="5400000">
              <a:off x="1075169" y="3196603"/>
              <a:ext cx="83200" cy="86647"/>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07" name="Google Shape;1007;p51"/>
            <p:cNvSpPr/>
            <p:nvPr/>
          </p:nvSpPr>
          <p:spPr>
            <a:xfrm rot="5400000">
              <a:off x="1075169" y="3653497"/>
              <a:ext cx="83200" cy="86647"/>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08" name="Google Shape;1008;p51"/>
            <p:cNvSpPr/>
            <p:nvPr/>
          </p:nvSpPr>
          <p:spPr>
            <a:xfrm rot="5400000">
              <a:off x="884046" y="3876609"/>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09" name="Google Shape;1009;p51"/>
            <p:cNvSpPr/>
            <p:nvPr/>
          </p:nvSpPr>
          <p:spPr>
            <a:xfrm rot="5400000">
              <a:off x="884046" y="3419715"/>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10" name="Google Shape;1010;p51"/>
            <p:cNvSpPr/>
            <p:nvPr/>
          </p:nvSpPr>
          <p:spPr>
            <a:xfrm rot="5400000">
              <a:off x="884046" y="2962820"/>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11" name="Google Shape;1011;p51"/>
            <p:cNvSpPr/>
            <p:nvPr/>
          </p:nvSpPr>
          <p:spPr>
            <a:xfrm rot="5400000">
              <a:off x="884046" y="2505863"/>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12" name="Google Shape;1012;p51"/>
            <p:cNvSpPr/>
            <p:nvPr/>
          </p:nvSpPr>
          <p:spPr>
            <a:xfrm rot="5400000">
              <a:off x="884046" y="2048968"/>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13" name="Google Shape;1013;p51"/>
            <p:cNvSpPr/>
            <p:nvPr/>
          </p:nvSpPr>
          <p:spPr>
            <a:xfrm rot="5400000">
              <a:off x="884046" y="1592074"/>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14" name="Google Shape;1014;p51"/>
            <p:cNvSpPr/>
            <p:nvPr/>
          </p:nvSpPr>
          <p:spPr>
            <a:xfrm rot="5400000">
              <a:off x="884046" y="1135179"/>
              <a:ext cx="83200" cy="86647"/>
            </a:xfrm>
            <a:custGeom>
              <a:rect b="b" l="l" r="r" t="t"/>
              <a:pathLst>
                <a:path extrusionOk="0" h="160496" w="184213">
                  <a:moveTo>
                    <a:pt x="0" y="0"/>
                  </a:moveTo>
                  <a:lnTo>
                    <a:pt x="184214"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15" name="Google Shape;1015;p51"/>
            <p:cNvSpPr/>
            <p:nvPr/>
          </p:nvSpPr>
          <p:spPr>
            <a:xfrm rot="5400000">
              <a:off x="884046" y="678285"/>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16" name="Google Shape;1016;p51"/>
            <p:cNvSpPr/>
            <p:nvPr/>
          </p:nvSpPr>
          <p:spPr>
            <a:xfrm rot="5400000">
              <a:off x="884046" y="221389"/>
              <a:ext cx="83200" cy="86647"/>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17" name="Google Shape;1017;p51"/>
            <p:cNvSpPr/>
            <p:nvPr/>
          </p:nvSpPr>
          <p:spPr>
            <a:xfrm rot="5400000">
              <a:off x="692922" y="-1723"/>
              <a:ext cx="83200" cy="86647"/>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18" name="Google Shape;1018;p51"/>
            <p:cNvSpPr/>
            <p:nvPr/>
          </p:nvSpPr>
          <p:spPr>
            <a:xfrm rot="5400000">
              <a:off x="692922" y="455172"/>
              <a:ext cx="83200" cy="86647"/>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19" name="Google Shape;1019;p51"/>
            <p:cNvSpPr/>
            <p:nvPr/>
          </p:nvSpPr>
          <p:spPr>
            <a:xfrm rot="5400000">
              <a:off x="692922" y="912066"/>
              <a:ext cx="83200" cy="86647"/>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20" name="Google Shape;1020;p51"/>
            <p:cNvSpPr/>
            <p:nvPr/>
          </p:nvSpPr>
          <p:spPr>
            <a:xfrm rot="5400000">
              <a:off x="692922" y="1368961"/>
              <a:ext cx="83200" cy="86647"/>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21" name="Google Shape;1021;p51"/>
            <p:cNvSpPr/>
            <p:nvPr/>
          </p:nvSpPr>
          <p:spPr>
            <a:xfrm rot="5400000">
              <a:off x="692922" y="1825856"/>
              <a:ext cx="83200" cy="86647"/>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22" name="Google Shape;1022;p51"/>
            <p:cNvSpPr/>
            <p:nvPr/>
          </p:nvSpPr>
          <p:spPr>
            <a:xfrm rot="5400000">
              <a:off x="692902" y="2282781"/>
              <a:ext cx="83240" cy="86647"/>
            </a:xfrm>
            <a:custGeom>
              <a:rect b="b" l="l" r="r" t="t"/>
              <a:pathLst>
                <a:path extrusionOk="0" h="160496" w="184308">
                  <a:moveTo>
                    <a:pt x="184309"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23" name="Google Shape;1023;p51"/>
            <p:cNvSpPr/>
            <p:nvPr/>
          </p:nvSpPr>
          <p:spPr>
            <a:xfrm rot="5400000">
              <a:off x="692922" y="2739708"/>
              <a:ext cx="83200" cy="86647"/>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24" name="Google Shape;1024;p51"/>
            <p:cNvSpPr/>
            <p:nvPr/>
          </p:nvSpPr>
          <p:spPr>
            <a:xfrm rot="5400000">
              <a:off x="692922" y="3196603"/>
              <a:ext cx="83200" cy="86647"/>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25" name="Google Shape;1025;p51"/>
            <p:cNvSpPr/>
            <p:nvPr/>
          </p:nvSpPr>
          <p:spPr>
            <a:xfrm rot="5400000">
              <a:off x="692922" y="3653497"/>
              <a:ext cx="83200" cy="86647"/>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26" name="Google Shape;1026;p51"/>
            <p:cNvSpPr/>
            <p:nvPr/>
          </p:nvSpPr>
          <p:spPr>
            <a:xfrm rot="5400000">
              <a:off x="501799" y="3876609"/>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27" name="Google Shape;1027;p51"/>
            <p:cNvSpPr/>
            <p:nvPr/>
          </p:nvSpPr>
          <p:spPr>
            <a:xfrm rot="5400000">
              <a:off x="501799" y="3419715"/>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28" name="Google Shape;1028;p51"/>
            <p:cNvSpPr/>
            <p:nvPr/>
          </p:nvSpPr>
          <p:spPr>
            <a:xfrm rot="5400000">
              <a:off x="501799" y="2962820"/>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29" name="Google Shape;1029;p51"/>
            <p:cNvSpPr/>
            <p:nvPr/>
          </p:nvSpPr>
          <p:spPr>
            <a:xfrm rot="5400000">
              <a:off x="501799" y="2505863"/>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30" name="Google Shape;1030;p51"/>
            <p:cNvSpPr/>
            <p:nvPr/>
          </p:nvSpPr>
          <p:spPr>
            <a:xfrm rot="5400000">
              <a:off x="501799" y="2048968"/>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31" name="Google Shape;1031;p51"/>
            <p:cNvSpPr/>
            <p:nvPr/>
          </p:nvSpPr>
          <p:spPr>
            <a:xfrm rot="5400000">
              <a:off x="501799" y="1592074"/>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32" name="Google Shape;1032;p51"/>
            <p:cNvSpPr/>
            <p:nvPr/>
          </p:nvSpPr>
          <p:spPr>
            <a:xfrm rot="5400000">
              <a:off x="501799" y="1135179"/>
              <a:ext cx="83200" cy="86647"/>
            </a:xfrm>
            <a:custGeom>
              <a:rect b="b" l="l" r="r" t="t"/>
              <a:pathLst>
                <a:path extrusionOk="0" h="160496" w="184213">
                  <a:moveTo>
                    <a:pt x="0" y="0"/>
                  </a:moveTo>
                  <a:lnTo>
                    <a:pt x="184214"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33" name="Google Shape;1033;p51"/>
            <p:cNvSpPr/>
            <p:nvPr/>
          </p:nvSpPr>
          <p:spPr>
            <a:xfrm rot="5400000">
              <a:off x="501799" y="678285"/>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34" name="Google Shape;1034;p51"/>
            <p:cNvSpPr/>
            <p:nvPr/>
          </p:nvSpPr>
          <p:spPr>
            <a:xfrm rot="5400000">
              <a:off x="501799" y="221389"/>
              <a:ext cx="83200" cy="86647"/>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35" name="Google Shape;1035;p51"/>
            <p:cNvSpPr/>
            <p:nvPr/>
          </p:nvSpPr>
          <p:spPr>
            <a:xfrm rot="5400000">
              <a:off x="310637" y="-1749"/>
              <a:ext cx="83200" cy="86699"/>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36" name="Google Shape;1036;p51"/>
            <p:cNvSpPr/>
            <p:nvPr/>
          </p:nvSpPr>
          <p:spPr>
            <a:xfrm rot="5400000">
              <a:off x="310637" y="455146"/>
              <a:ext cx="83200" cy="86699"/>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37" name="Google Shape;1037;p51"/>
            <p:cNvSpPr/>
            <p:nvPr/>
          </p:nvSpPr>
          <p:spPr>
            <a:xfrm rot="5400000">
              <a:off x="310637" y="912040"/>
              <a:ext cx="83200" cy="86699"/>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38" name="Google Shape;1038;p51"/>
            <p:cNvSpPr/>
            <p:nvPr/>
          </p:nvSpPr>
          <p:spPr>
            <a:xfrm rot="5400000">
              <a:off x="310637" y="1368935"/>
              <a:ext cx="83200" cy="86699"/>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39" name="Google Shape;1039;p51"/>
            <p:cNvSpPr/>
            <p:nvPr/>
          </p:nvSpPr>
          <p:spPr>
            <a:xfrm rot="5400000">
              <a:off x="310637" y="1825830"/>
              <a:ext cx="83200" cy="86699"/>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40" name="Google Shape;1040;p51"/>
            <p:cNvSpPr/>
            <p:nvPr/>
          </p:nvSpPr>
          <p:spPr>
            <a:xfrm rot="5400000">
              <a:off x="310616" y="2282755"/>
              <a:ext cx="83242" cy="86699"/>
            </a:xfrm>
            <a:custGeom>
              <a:rect b="b" l="l" r="r" t="t"/>
              <a:pathLst>
                <a:path extrusionOk="0" h="160591" w="184308">
                  <a:moveTo>
                    <a:pt x="184309"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41" name="Google Shape;1041;p51"/>
            <p:cNvSpPr/>
            <p:nvPr/>
          </p:nvSpPr>
          <p:spPr>
            <a:xfrm rot="5400000">
              <a:off x="310637" y="2739682"/>
              <a:ext cx="83200" cy="86699"/>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42" name="Google Shape;1042;p51"/>
            <p:cNvSpPr/>
            <p:nvPr/>
          </p:nvSpPr>
          <p:spPr>
            <a:xfrm rot="5400000">
              <a:off x="310637" y="3196577"/>
              <a:ext cx="83200" cy="86699"/>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43" name="Google Shape;1043;p51"/>
            <p:cNvSpPr/>
            <p:nvPr/>
          </p:nvSpPr>
          <p:spPr>
            <a:xfrm rot="5400000">
              <a:off x="310637" y="3653471"/>
              <a:ext cx="83200" cy="86699"/>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44" name="Google Shape;1044;p51"/>
            <p:cNvSpPr/>
            <p:nvPr/>
          </p:nvSpPr>
          <p:spPr>
            <a:xfrm rot="5400000">
              <a:off x="119471" y="3876609"/>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45" name="Google Shape;1045;p51"/>
            <p:cNvSpPr/>
            <p:nvPr/>
          </p:nvSpPr>
          <p:spPr>
            <a:xfrm rot="5400000">
              <a:off x="119471" y="3419715"/>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46" name="Google Shape;1046;p51"/>
            <p:cNvSpPr/>
            <p:nvPr/>
          </p:nvSpPr>
          <p:spPr>
            <a:xfrm rot="5400000">
              <a:off x="119471" y="2962820"/>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47" name="Google Shape;1047;p51"/>
            <p:cNvSpPr/>
            <p:nvPr/>
          </p:nvSpPr>
          <p:spPr>
            <a:xfrm rot="5400000">
              <a:off x="119471" y="2505863"/>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48" name="Google Shape;1048;p51"/>
            <p:cNvSpPr/>
            <p:nvPr/>
          </p:nvSpPr>
          <p:spPr>
            <a:xfrm rot="5400000">
              <a:off x="119471" y="2048968"/>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49" name="Google Shape;1049;p51"/>
            <p:cNvSpPr/>
            <p:nvPr/>
          </p:nvSpPr>
          <p:spPr>
            <a:xfrm rot="5400000">
              <a:off x="119471" y="1592074"/>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50" name="Google Shape;1050;p51"/>
            <p:cNvSpPr/>
            <p:nvPr/>
          </p:nvSpPr>
          <p:spPr>
            <a:xfrm rot="5400000">
              <a:off x="119471" y="1135179"/>
              <a:ext cx="83200" cy="86647"/>
            </a:xfrm>
            <a:custGeom>
              <a:rect b="b" l="l" r="r" t="t"/>
              <a:pathLst>
                <a:path extrusionOk="0" h="160496" w="184213">
                  <a:moveTo>
                    <a:pt x="0" y="0"/>
                  </a:moveTo>
                  <a:lnTo>
                    <a:pt x="184214"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51" name="Google Shape;1051;p51"/>
            <p:cNvSpPr/>
            <p:nvPr/>
          </p:nvSpPr>
          <p:spPr>
            <a:xfrm rot="5400000">
              <a:off x="119471" y="678285"/>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52" name="Google Shape;1052;p51"/>
            <p:cNvSpPr/>
            <p:nvPr/>
          </p:nvSpPr>
          <p:spPr>
            <a:xfrm rot="5400000">
              <a:off x="119471" y="221389"/>
              <a:ext cx="83200" cy="86647"/>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53" name="Google Shape;1053;p51"/>
            <p:cNvSpPr/>
            <p:nvPr/>
          </p:nvSpPr>
          <p:spPr>
            <a:xfrm rot="5400000">
              <a:off x="3368726" y="-1723"/>
              <a:ext cx="83200" cy="86647"/>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54" name="Google Shape;1054;p51"/>
            <p:cNvSpPr/>
            <p:nvPr/>
          </p:nvSpPr>
          <p:spPr>
            <a:xfrm rot="5400000">
              <a:off x="3368726" y="455172"/>
              <a:ext cx="83200" cy="86647"/>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55" name="Google Shape;1055;p51"/>
            <p:cNvSpPr/>
            <p:nvPr/>
          </p:nvSpPr>
          <p:spPr>
            <a:xfrm rot="5400000">
              <a:off x="3368726" y="912066"/>
              <a:ext cx="83200" cy="86647"/>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56" name="Google Shape;1056;p51"/>
            <p:cNvSpPr/>
            <p:nvPr/>
          </p:nvSpPr>
          <p:spPr>
            <a:xfrm rot="5400000">
              <a:off x="3368726" y="1368961"/>
              <a:ext cx="83200" cy="86647"/>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57" name="Google Shape;1057;p51"/>
            <p:cNvSpPr/>
            <p:nvPr/>
          </p:nvSpPr>
          <p:spPr>
            <a:xfrm rot="5400000">
              <a:off x="3368726" y="1825856"/>
              <a:ext cx="83200" cy="86647"/>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58" name="Google Shape;1058;p51"/>
            <p:cNvSpPr/>
            <p:nvPr/>
          </p:nvSpPr>
          <p:spPr>
            <a:xfrm rot="5400000">
              <a:off x="3368706" y="2282781"/>
              <a:ext cx="83240" cy="86647"/>
            </a:xfrm>
            <a:custGeom>
              <a:rect b="b" l="l" r="r" t="t"/>
              <a:pathLst>
                <a:path extrusionOk="0" h="160496" w="184308">
                  <a:moveTo>
                    <a:pt x="184309"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59" name="Google Shape;1059;p51"/>
            <p:cNvSpPr/>
            <p:nvPr/>
          </p:nvSpPr>
          <p:spPr>
            <a:xfrm rot="5400000">
              <a:off x="3368726" y="2739708"/>
              <a:ext cx="83200" cy="86647"/>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60" name="Google Shape;1060;p51"/>
            <p:cNvSpPr/>
            <p:nvPr/>
          </p:nvSpPr>
          <p:spPr>
            <a:xfrm rot="5400000">
              <a:off x="3368726" y="3196603"/>
              <a:ext cx="83200" cy="86647"/>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61" name="Google Shape;1061;p51"/>
            <p:cNvSpPr/>
            <p:nvPr/>
          </p:nvSpPr>
          <p:spPr>
            <a:xfrm rot="5400000">
              <a:off x="3368726" y="3653497"/>
              <a:ext cx="83200" cy="86647"/>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62" name="Google Shape;1062;p51"/>
            <p:cNvSpPr/>
            <p:nvPr/>
          </p:nvSpPr>
          <p:spPr>
            <a:xfrm rot="5400000">
              <a:off x="3177602" y="3876609"/>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63" name="Google Shape;1063;p51"/>
            <p:cNvSpPr/>
            <p:nvPr/>
          </p:nvSpPr>
          <p:spPr>
            <a:xfrm rot="5400000">
              <a:off x="3177602" y="3419715"/>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64" name="Google Shape;1064;p51"/>
            <p:cNvSpPr/>
            <p:nvPr/>
          </p:nvSpPr>
          <p:spPr>
            <a:xfrm rot="5400000">
              <a:off x="3177602" y="2962820"/>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65" name="Google Shape;1065;p51"/>
            <p:cNvSpPr/>
            <p:nvPr/>
          </p:nvSpPr>
          <p:spPr>
            <a:xfrm rot="5400000">
              <a:off x="3177602" y="2505863"/>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66" name="Google Shape;1066;p51"/>
            <p:cNvSpPr/>
            <p:nvPr/>
          </p:nvSpPr>
          <p:spPr>
            <a:xfrm rot="5400000">
              <a:off x="3177602" y="2048968"/>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67" name="Google Shape;1067;p51"/>
            <p:cNvSpPr/>
            <p:nvPr/>
          </p:nvSpPr>
          <p:spPr>
            <a:xfrm rot="5400000">
              <a:off x="3177602" y="1592074"/>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68" name="Google Shape;1068;p51"/>
            <p:cNvSpPr/>
            <p:nvPr/>
          </p:nvSpPr>
          <p:spPr>
            <a:xfrm rot="5400000">
              <a:off x="3177602" y="1135179"/>
              <a:ext cx="83200" cy="86647"/>
            </a:xfrm>
            <a:custGeom>
              <a:rect b="b" l="l" r="r" t="t"/>
              <a:pathLst>
                <a:path extrusionOk="0" h="160496" w="184213">
                  <a:moveTo>
                    <a:pt x="0" y="0"/>
                  </a:moveTo>
                  <a:lnTo>
                    <a:pt x="184214"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69" name="Google Shape;1069;p51"/>
            <p:cNvSpPr/>
            <p:nvPr/>
          </p:nvSpPr>
          <p:spPr>
            <a:xfrm rot="5400000">
              <a:off x="3177602" y="678285"/>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70" name="Google Shape;1070;p51"/>
            <p:cNvSpPr/>
            <p:nvPr/>
          </p:nvSpPr>
          <p:spPr>
            <a:xfrm rot="5400000">
              <a:off x="3177602" y="221389"/>
              <a:ext cx="83200" cy="86647"/>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71" name="Google Shape;1071;p51"/>
            <p:cNvSpPr/>
            <p:nvPr/>
          </p:nvSpPr>
          <p:spPr>
            <a:xfrm rot="5400000">
              <a:off x="3559849" y="6583357"/>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72" name="Google Shape;1072;p51"/>
            <p:cNvSpPr/>
            <p:nvPr/>
          </p:nvSpPr>
          <p:spPr>
            <a:xfrm rot="5400000">
              <a:off x="3559849" y="6126462"/>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73" name="Google Shape;1073;p51"/>
            <p:cNvSpPr/>
            <p:nvPr/>
          </p:nvSpPr>
          <p:spPr>
            <a:xfrm rot="5400000">
              <a:off x="3559849" y="5669568"/>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74" name="Google Shape;1074;p51"/>
            <p:cNvSpPr/>
            <p:nvPr/>
          </p:nvSpPr>
          <p:spPr>
            <a:xfrm rot="5400000">
              <a:off x="3559849" y="5212673"/>
              <a:ext cx="83200" cy="86647"/>
            </a:xfrm>
            <a:custGeom>
              <a:rect b="b" l="l" r="r" t="t"/>
              <a:pathLst>
                <a:path extrusionOk="0" h="160496" w="184213">
                  <a:moveTo>
                    <a:pt x="0" y="0"/>
                  </a:moveTo>
                  <a:lnTo>
                    <a:pt x="184214"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75" name="Google Shape;1075;p51"/>
            <p:cNvSpPr/>
            <p:nvPr/>
          </p:nvSpPr>
          <p:spPr>
            <a:xfrm rot="5400000">
              <a:off x="3559849" y="4755779"/>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76" name="Google Shape;1076;p51"/>
            <p:cNvSpPr/>
            <p:nvPr/>
          </p:nvSpPr>
          <p:spPr>
            <a:xfrm rot="5400000">
              <a:off x="3559849" y="4298883"/>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77" name="Google Shape;1077;p51"/>
            <p:cNvSpPr/>
            <p:nvPr/>
          </p:nvSpPr>
          <p:spPr>
            <a:xfrm rot="5400000">
              <a:off x="3559849" y="3876609"/>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78" name="Google Shape;1078;p51"/>
            <p:cNvSpPr/>
            <p:nvPr/>
          </p:nvSpPr>
          <p:spPr>
            <a:xfrm rot="5400000">
              <a:off x="3559849" y="3419715"/>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79" name="Google Shape;1079;p51"/>
            <p:cNvSpPr/>
            <p:nvPr/>
          </p:nvSpPr>
          <p:spPr>
            <a:xfrm rot="5400000">
              <a:off x="3559849" y="2962820"/>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80" name="Google Shape;1080;p51"/>
            <p:cNvSpPr/>
            <p:nvPr/>
          </p:nvSpPr>
          <p:spPr>
            <a:xfrm rot="5400000">
              <a:off x="3559849" y="2505863"/>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81" name="Google Shape;1081;p51"/>
            <p:cNvSpPr/>
            <p:nvPr/>
          </p:nvSpPr>
          <p:spPr>
            <a:xfrm rot="5400000">
              <a:off x="3559849" y="2048968"/>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82" name="Google Shape;1082;p51"/>
            <p:cNvSpPr/>
            <p:nvPr/>
          </p:nvSpPr>
          <p:spPr>
            <a:xfrm rot="5400000">
              <a:off x="3559849" y="1592074"/>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83" name="Google Shape;1083;p51"/>
            <p:cNvSpPr/>
            <p:nvPr/>
          </p:nvSpPr>
          <p:spPr>
            <a:xfrm rot="5400000">
              <a:off x="3559849" y="1135179"/>
              <a:ext cx="83200" cy="86647"/>
            </a:xfrm>
            <a:custGeom>
              <a:rect b="b" l="l" r="r" t="t"/>
              <a:pathLst>
                <a:path extrusionOk="0" h="160496" w="184213">
                  <a:moveTo>
                    <a:pt x="0" y="0"/>
                  </a:moveTo>
                  <a:lnTo>
                    <a:pt x="184214"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84" name="Google Shape;1084;p51"/>
            <p:cNvSpPr/>
            <p:nvPr/>
          </p:nvSpPr>
          <p:spPr>
            <a:xfrm rot="5400000">
              <a:off x="3559849" y="678285"/>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85" name="Google Shape;1085;p51"/>
            <p:cNvSpPr/>
            <p:nvPr/>
          </p:nvSpPr>
          <p:spPr>
            <a:xfrm rot="5400000">
              <a:off x="3559849" y="221389"/>
              <a:ext cx="83200" cy="86647"/>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sp>
        <p:nvSpPr>
          <p:cNvPr id="1086" name="Google Shape;1086;p51"/>
          <p:cNvSpPr/>
          <p:nvPr/>
        </p:nvSpPr>
        <p:spPr>
          <a:xfrm rot="-5400000">
            <a:off x="4314975" y="314475"/>
            <a:ext cx="3169350" cy="6488701"/>
          </a:xfrm>
          <a:custGeom>
            <a:rect b="b" l="l" r="r" t="t"/>
            <a:pathLst>
              <a:path extrusionOk="0" h="8649348" w="4225800">
                <a:moveTo>
                  <a:pt x="4225800" y="996131"/>
                </a:moveTo>
                <a:lnTo>
                  <a:pt x="4225799" y="8649348"/>
                </a:lnTo>
                <a:lnTo>
                  <a:pt x="0" y="8649348"/>
                </a:lnTo>
                <a:lnTo>
                  <a:pt x="1" y="0"/>
                </a:lnTo>
                <a:lnTo>
                  <a:pt x="3229669" y="0"/>
                </a:lnTo>
                <a:cubicBezTo>
                  <a:pt x="3779817" y="0"/>
                  <a:pt x="4225800" y="445983"/>
                  <a:pt x="4225800" y="996131"/>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087" name="Google Shape;1087;p51"/>
          <p:cNvSpPr txBox="1"/>
          <p:nvPr>
            <p:ph idx="11" type="ftr"/>
          </p:nvPr>
        </p:nvSpPr>
        <p:spPr>
          <a:xfrm rot="-5400000">
            <a:off x="7334759" y="2434793"/>
            <a:ext cx="2894846" cy="273915"/>
          </a:xfrm>
          <a:prstGeom prst="rect">
            <a:avLst/>
          </a:prstGeom>
          <a:noFill/>
          <a:ln>
            <a:noFill/>
          </a:ln>
        </p:spPr>
        <p:txBody>
          <a:bodyPr anchorCtr="0" anchor="ctr" bIns="45700" lIns="0" spcFirstLastPara="1" rIns="0" wrap="square" tIns="45700">
            <a:noAutofit/>
          </a:bodyPr>
          <a:lstStyle>
            <a:lvl1pPr lvl="0" algn="ctr">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88" name="Google Shape;1088;p51"/>
          <p:cNvSpPr txBox="1"/>
          <p:nvPr>
            <p:ph idx="12" type="sldNum"/>
          </p:nvPr>
        </p:nvSpPr>
        <p:spPr>
          <a:xfrm>
            <a:off x="8353404" y="4630341"/>
            <a:ext cx="565735" cy="317673"/>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
        <p:nvSpPr>
          <p:cNvPr id="1089" name="Google Shape;1089;p51"/>
          <p:cNvSpPr txBox="1"/>
          <p:nvPr>
            <p:ph idx="1" type="body"/>
          </p:nvPr>
        </p:nvSpPr>
        <p:spPr>
          <a:xfrm>
            <a:off x="412064" y="400624"/>
            <a:ext cx="2106765" cy="113347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0"/>
              </a:spcBef>
              <a:spcAft>
                <a:spcPts val="0"/>
              </a:spcAft>
              <a:buClr>
                <a:schemeClr val="lt1"/>
              </a:buClr>
              <a:buSzPts val="3600"/>
              <a:buFont typeface="Quattrocento Sans"/>
              <a:buNone/>
              <a:defRPr sz="3600">
                <a:solidFill>
                  <a:schemeClr val="lt1"/>
                </a:solidFill>
                <a:latin typeface="Quattrocento Sans"/>
                <a:ea typeface="Quattrocento Sans"/>
                <a:cs typeface="Quattrocento Sans"/>
                <a:sym typeface="Quattrocento Sans"/>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1090" name="Google Shape;1090;p51"/>
          <p:cNvSpPr txBox="1"/>
          <p:nvPr>
            <p:ph idx="2" type="body"/>
          </p:nvPr>
        </p:nvSpPr>
        <p:spPr>
          <a:xfrm>
            <a:off x="3016128" y="357188"/>
            <a:ext cx="3609044" cy="1188244"/>
          </a:xfrm>
          <a:prstGeom prst="rect">
            <a:avLst/>
          </a:prstGeom>
          <a:noFill/>
          <a:ln>
            <a:noFill/>
          </a:ln>
        </p:spPr>
        <p:txBody>
          <a:bodyPr anchorCtr="0" anchor="ctr" bIns="45700" lIns="0" spcFirstLastPara="1" rIns="0" wrap="square" tIns="45700">
            <a:normAutofit/>
          </a:bodyPr>
          <a:lstStyle>
            <a:lvl1pPr indent="-228600" lvl="0" marL="457200" algn="l">
              <a:lnSpc>
                <a:spcPct val="100000"/>
              </a:lnSpc>
              <a:spcBef>
                <a:spcPts val="300"/>
              </a:spcBef>
              <a:spcAft>
                <a:spcPts val="0"/>
              </a:spcAft>
              <a:buClr>
                <a:schemeClr val="lt1"/>
              </a:buClr>
              <a:buSzPts val="1400"/>
              <a:buFont typeface="Quattrocento Sans"/>
              <a:buNone/>
              <a:defRPr sz="1400">
                <a:solidFill>
                  <a:schemeClr val="lt1"/>
                </a:solidFill>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1091" name="Google Shape;1091;p51"/>
          <p:cNvSpPr/>
          <p:nvPr/>
        </p:nvSpPr>
        <p:spPr>
          <a:xfrm>
            <a:off x="-3704" y="0"/>
            <a:ext cx="9147704" cy="195486"/>
          </a:xfrm>
          <a:prstGeom prst="rect">
            <a:avLst/>
          </a:prstGeom>
          <a:solidFill>
            <a:srgbClr val="002060"/>
          </a:solidFill>
          <a:ln cap="flat" cmpd="sng" w="25400">
            <a:solidFill>
              <a:srgbClr val="00206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out Us">
  <p:cSld name="About Us">
    <p:spTree>
      <p:nvGrpSpPr>
        <p:cNvPr id="1092" name="Shape 1092"/>
        <p:cNvGrpSpPr/>
        <p:nvPr/>
      </p:nvGrpSpPr>
      <p:grpSpPr>
        <a:xfrm>
          <a:off x="0" y="0"/>
          <a:ext cx="0" cy="0"/>
          <a:chOff x="0" y="0"/>
          <a:chExt cx="0" cy="0"/>
        </a:xfrm>
      </p:grpSpPr>
      <p:sp>
        <p:nvSpPr>
          <p:cNvPr id="1093" name="Google Shape;1093;p52"/>
          <p:cNvSpPr/>
          <p:nvPr/>
        </p:nvSpPr>
        <p:spPr>
          <a:xfrm>
            <a:off x="5922501" y="0"/>
            <a:ext cx="3221499" cy="5143500"/>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094" name="Google Shape;1094;p52"/>
          <p:cNvSpPr txBox="1"/>
          <p:nvPr>
            <p:ph idx="11" type="ftr"/>
          </p:nvPr>
        </p:nvSpPr>
        <p:spPr>
          <a:xfrm>
            <a:off x="466474" y="4667807"/>
            <a:ext cx="2895600" cy="273844"/>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95" name="Google Shape;1095;p52"/>
          <p:cNvSpPr txBox="1"/>
          <p:nvPr>
            <p:ph idx="12" type="sldNum"/>
          </p:nvPr>
        </p:nvSpPr>
        <p:spPr>
          <a:xfrm>
            <a:off x="5220240" y="4623978"/>
            <a:ext cx="565735" cy="317673"/>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
        <p:nvSpPr>
          <p:cNvPr id="1096" name="Google Shape;1096;p52"/>
          <p:cNvSpPr/>
          <p:nvPr>
            <p:ph idx="2" type="pic"/>
          </p:nvPr>
        </p:nvSpPr>
        <p:spPr>
          <a:xfrm>
            <a:off x="3946056" y="681540"/>
            <a:ext cx="3682221" cy="3564396"/>
          </a:xfrm>
          <a:prstGeom prst="rect">
            <a:avLst/>
          </a:prstGeom>
          <a:noFill/>
          <a:ln>
            <a:noFill/>
          </a:ln>
        </p:spPr>
      </p:sp>
      <p:grpSp>
        <p:nvGrpSpPr>
          <p:cNvPr id="1097" name="Google Shape;1097;p52"/>
          <p:cNvGrpSpPr/>
          <p:nvPr/>
        </p:nvGrpSpPr>
        <p:grpSpPr>
          <a:xfrm>
            <a:off x="6018655" y="2022005"/>
            <a:ext cx="3121333" cy="3088027"/>
            <a:chOff x="8022783" y="2696006"/>
            <a:chExt cx="4160694" cy="4117369"/>
          </a:xfrm>
        </p:grpSpPr>
        <p:sp>
          <p:nvSpPr>
            <p:cNvPr id="1098" name="Google Shape;1098;p52"/>
            <p:cNvSpPr/>
            <p:nvPr/>
          </p:nvSpPr>
          <p:spPr>
            <a:xfrm>
              <a:off x="9592691" y="3365345"/>
              <a:ext cx="83200" cy="101150"/>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099" name="Google Shape;1099;p52"/>
            <p:cNvSpPr/>
            <p:nvPr/>
          </p:nvSpPr>
          <p:spPr>
            <a:xfrm>
              <a:off x="10049586" y="3365345"/>
              <a:ext cx="83200" cy="101150"/>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00" name="Google Shape;1100;p52"/>
            <p:cNvSpPr/>
            <p:nvPr/>
          </p:nvSpPr>
          <p:spPr>
            <a:xfrm>
              <a:off x="10506480" y="3365345"/>
              <a:ext cx="83200" cy="101150"/>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01" name="Google Shape;1101;p52"/>
            <p:cNvSpPr/>
            <p:nvPr/>
          </p:nvSpPr>
          <p:spPr>
            <a:xfrm>
              <a:off x="10963375" y="3365345"/>
              <a:ext cx="83200" cy="101150"/>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02" name="Google Shape;1102;p52"/>
            <p:cNvSpPr/>
            <p:nvPr/>
          </p:nvSpPr>
          <p:spPr>
            <a:xfrm>
              <a:off x="11420270" y="3365345"/>
              <a:ext cx="83200" cy="101150"/>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03" name="Google Shape;1103;p52"/>
            <p:cNvSpPr/>
            <p:nvPr/>
          </p:nvSpPr>
          <p:spPr>
            <a:xfrm>
              <a:off x="11877175" y="3365345"/>
              <a:ext cx="83240" cy="101150"/>
            </a:xfrm>
            <a:custGeom>
              <a:rect b="b" l="l" r="r" t="t"/>
              <a:pathLst>
                <a:path extrusionOk="0" h="160496" w="184308">
                  <a:moveTo>
                    <a:pt x="184309"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04" name="Google Shape;1104;p52"/>
            <p:cNvSpPr/>
            <p:nvPr/>
          </p:nvSpPr>
          <p:spPr>
            <a:xfrm>
              <a:off x="12100277" y="3588459"/>
              <a:ext cx="83200" cy="101150"/>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05" name="Google Shape;1105;p52"/>
            <p:cNvSpPr/>
            <p:nvPr/>
          </p:nvSpPr>
          <p:spPr>
            <a:xfrm>
              <a:off x="11643382" y="3588459"/>
              <a:ext cx="83200" cy="101150"/>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06" name="Google Shape;1106;p52"/>
            <p:cNvSpPr/>
            <p:nvPr/>
          </p:nvSpPr>
          <p:spPr>
            <a:xfrm>
              <a:off x="11186488" y="3588459"/>
              <a:ext cx="83200" cy="101150"/>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07" name="Google Shape;1107;p52"/>
            <p:cNvSpPr/>
            <p:nvPr/>
          </p:nvSpPr>
          <p:spPr>
            <a:xfrm>
              <a:off x="10729593" y="3588459"/>
              <a:ext cx="83200" cy="101150"/>
            </a:xfrm>
            <a:custGeom>
              <a:rect b="b" l="l" r="r" t="t"/>
              <a:pathLst>
                <a:path extrusionOk="0" h="160496" w="184213">
                  <a:moveTo>
                    <a:pt x="0" y="0"/>
                  </a:moveTo>
                  <a:lnTo>
                    <a:pt x="184214"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08" name="Google Shape;1108;p52"/>
            <p:cNvSpPr/>
            <p:nvPr/>
          </p:nvSpPr>
          <p:spPr>
            <a:xfrm>
              <a:off x="10272699" y="3588459"/>
              <a:ext cx="83200" cy="101150"/>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09" name="Google Shape;1109;p52"/>
            <p:cNvSpPr/>
            <p:nvPr/>
          </p:nvSpPr>
          <p:spPr>
            <a:xfrm>
              <a:off x="9815803" y="3588459"/>
              <a:ext cx="83200" cy="101150"/>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10" name="Google Shape;1110;p52"/>
            <p:cNvSpPr/>
            <p:nvPr/>
          </p:nvSpPr>
          <p:spPr>
            <a:xfrm>
              <a:off x="9592691" y="3811572"/>
              <a:ext cx="83200" cy="101150"/>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11" name="Google Shape;1111;p52"/>
            <p:cNvSpPr/>
            <p:nvPr/>
          </p:nvSpPr>
          <p:spPr>
            <a:xfrm>
              <a:off x="10049586" y="3811572"/>
              <a:ext cx="83200" cy="101150"/>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12" name="Google Shape;1112;p52"/>
            <p:cNvSpPr/>
            <p:nvPr/>
          </p:nvSpPr>
          <p:spPr>
            <a:xfrm>
              <a:off x="10506480" y="3811572"/>
              <a:ext cx="83200" cy="101150"/>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13" name="Google Shape;1113;p52"/>
            <p:cNvSpPr/>
            <p:nvPr/>
          </p:nvSpPr>
          <p:spPr>
            <a:xfrm>
              <a:off x="10963375" y="3811572"/>
              <a:ext cx="83200" cy="101150"/>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14" name="Google Shape;1114;p52"/>
            <p:cNvSpPr/>
            <p:nvPr/>
          </p:nvSpPr>
          <p:spPr>
            <a:xfrm>
              <a:off x="11420270" y="3811572"/>
              <a:ext cx="83200" cy="101150"/>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15" name="Google Shape;1115;p52"/>
            <p:cNvSpPr/>
            <p:nvPr/>
          </p:nvSpPr>
          <p:spPr>
            <a:xfrm>
              <a:off x="11877175" y="3811572"/>
              <a:ext cx="83240" cy="101150"/>
            </a:xfrm>
            <a:custGeom>
              <a:rect b="b" l="l" r="r" t="t"/>
              <a:pathLst>
                <a:path extrusionOk="0" h="160496" w="184308">
                  <a:moveTo>
                    <a:pt x="184309"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16" name="Google Shape;1116;p52"/>
            <p:cNvSpPr/>
            <p:nvPr/>
          </p:nvSpPr>
          <p:spPr>
            <a:xfrm>
              <a:off x="12100277" y="4034684"/>
              <a:ext cx="83200" cy="101150"/>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17" name="Google Shape;1117;p52"/>
            <p:cNvSpPr/>
            <p:nvPr/>
          </p:nvSpPr>
          <p:spPr>
            <a:xfrm>
              <a:off x="11643382" y="4034684"/>
              <a:ext cx="83200" cy="101150"/>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18" name="Google Shape;1118;p52"/>
            <p:cNvSpPr/>
            <p:nvPr/>
          </p:nvSpPr>
          <p:spPr>
            <a:xfrm>
              <a:off x="11186488" y="4034684"/>
              <a:ext cx="83200" cy="101150"/>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19" name="Google Shape;1119;p52"/>
            <p:cNvSpPr/>
            <p:nvPr/>
          </p:nvSpPr>
          <p:spPr>
            <a:xfrm>
              <a:off x="10729593" y="4034684"/>
              <a:ext cx="83200" cy="101150"/>
            </a:xfrm>
            <a:custGeom>
              <a:rect b="b" l="l" r="r" t="t"/>
              <a:pathLst>
                <a:path extrusionOk="0" h="160496" w="184213">
                  <a:moveTo>
                    <a:pt x="0" y="0"/>
                  </a:moveTo>
                  <a:lnTo>
                    <a:pt x="184214"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20" name="Google Shape;1120;p52"/>
            <p:cNvSpPr/>
            <p:nvPr/>
          </p:nvSpPr>
          <p:spPr>
            <a:xfrm>
              <a:off x="10272699" y="4034684"/>
              <a:ext cx="83200" cy="101150"/>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21" name="Google Shape;1121;p52"/>
            <p:cNvSpPr/>
            <p:nvPr/>
          </p:nvSpPr>
          <p:spPr>
            <a:xfrm>
              <a:off x="9815803" y="4034684"/>
              <a:ext cx="83200" cy="101150"/>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22" name="Google Shape;1122;p52"/>
            <p:cNvSpPr/>
            <p:nvPr/>
          </p:nvSpPr>
          <p:spPr>
            <a:xfrm>
              <a:off x="9592691" y="4257798"/>
              <a:ext cx="83200" cy="101150"/>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23" name="Google Shape;1123;p52"/>
            <p:cNvSpPr/>
            <p:nvPr/>
          </p:nvSpPr>
          <p:spPr>
            <a:xfrm>
              <a:off x="10049586" y="4257798"/>
              <a:ext cx="83200" cy="101150"/>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24" name="Google Shape;1124;p52"/>
            <p:cNvSpPr/>
            <p:nvPr/>
          </p:nvSpPr>
          <p:spPr>
            <a:xfrm>
              <a:off x="10506480" y="4257798"/>
              <a:ext cx="83200" cy="101150"/>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25" name="Google Shape;1125;p52"/>
            <p:cNvSpPr/>
            <p:nvPr/>
          </p:nvSpPr>
          <p:spPr>
            <a:xfrm>
              <a:off x="10963375" y="4257798"/>
              <a:ext cx="83200" cy="101150"/>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26" name="Google Shape;1126;p52"/>
            <p:cNvSpPr/>
            <p:nvPr/>
          </p:nvSpPr>
          <p:spPr>
            <a:xfrm>
              <a:off x="11420270" y="4257798"/>
              <a:ext cx="83200" cy="101150"/>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27" name="Google Shape;1127;p52"/>
            <p:cNvSpPr/>
            <p:nvPr/>
          </p:nvSpPr>
          <p:spPr>
            <a:xfrm>
              <a:off x="11877175" y="4257798"/>
              <a:ext cx="83240" cy="101150"/>
            </a:xfrm>
            <a:custGeom>
              <a:rect b="b" l="l" r="r" t="t"/>
              <a:pathLst>
                <a:path extrusionOk="0" h="160496" w="184308">
                  <a:moveTo>
                    <a:pt x="184309"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28" name="Google Shape;1128;p52"/>
            <p:cNvSpPr/>
            <p:nvPr/>
          </p:nvSpPr>
          <p:spPr>
            <a:xfrm>
              <a:off x="12100277" y="4480911"/>
              <a:ext cx="83200" cy="101150"/>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29" name="Google Shape;1129;p52"/>
            <p:cNvSpPr/>
            <p:nvPr/>
          </p:nvSpPr>
          <p:spPr>
            <a:xfrm>
              <a:off x="11643382" y="4480911"/>
              <a:ext cx="83200" cy="101150"/>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30" name="Google Shape;1130;p52"/>
            <p:cNvSpPr/>
            <p:nvPr/>
          </p:nvSpPr>
          <p:spPr>
            <a:xfrm>
              <a:off x="11186488" y="4480911"/>
              <a:ext cx="83200" cy="101150"/>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31" name="Google Shape;1131;p52"/>
            <p:cNvSpPr/>
            <p:nvPr/>
          </p:nvSpPr>
          <p:spPr>
            <a:xfrm>
              <a:off x="10729593" y="4480911"/>
              <a:ext cx="83200" cy="101150"/>
            </a:xfrm>
            <a:custGeom>
              <a:rect b="b" l="l" r="r" t="t"/>
              <a:pathLst>
                <a:path extrusionOk="0" h="160496" w="184213">
                  <a:moveTo>
                    <a:pt x="0" y="0"/>
                  </a:moveTo>
                  <a:lnTo>
                    <a:pt x="184214"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32" name="Google Shape;1132;p52"/>
            <p:cNvSpPr/>
            <p:nvPr/>
          </p:nvSpPr>
          <p:spPr>
            <a:xfrm>
              <a:off x="10272699" y="4480911"/>
              <a:ext cx="83200" cy="101150"/>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33" name="Google Shape;1133;p52"/>
            <p:cNvSpPr/>
            <p:nvPr/>
          </p:nvSpPr>
          <p:spPr>
            <a:xfrm>
              <a:off x="9815803" y="4480911"/>
              <a:ext cx="83200" cy="101150"/>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34" name="Google Shape;1134;p52"/>
            <p:cNvSpPr/>
            <p:nvPr/>
          </p:nvSpPr>
          <p:spPr>
            <a:xfrm>
              <a:off x="9592691" y="4704024"/>
              <a:ext cx="83200" cy="101150"/>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35" name="Google Shape;1135;p52"/>
            <p:cNvSpPr/>
            <p:nvPr/>
          </p:nvSpPr>
          <p:spPr>
            <a:xfrm>
              <a:off x="10049586" y="4704024"/>
              <a:ext cx="83200" cy="101150"/>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36" name="Google Shape;1136;p52"/>
            <p:cNvSpPr/>
            <p:nvPr/>
          </p:nvSpPr>
          <p:spPr>
            <a:xfrm>
              <a:off x="10506480" y="4704024"/>
              <a:ext cx="83200" cy="101150"/>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37" name="Google Shape;1137;p52"/>
            <p:cNvSpPr/>
            <p:nvPr/>
          </p:nvSpPr>
          <p:spPr>
            <a:xfrm>
              <a:off x="10963375" y="4704024"/>
              <a:ext cx="83200" cy="101150"/>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38" name="Google Shape;1138;p52"/>
            <p:cNvSpPr/>
            <p:nvPr/>
          </p:nvSpPr>
          <p:spPr>
            <a:xfrm>
              <a:off x="11420270" y="4704024"/>
              <a:ext cx="83200" cy="101150"/>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39" name="Google Shape;1139;p52"/>
            <p:cNvSpPr/>
            <p:nvPr/>
          </p:nvSpPr>
          <p:spPr>
            <a:xfrm>
              <a:off x="11877175" y="4704024"/>
              <a:ext cx="83240" cy="101150"/>
            </a:xfrm>
            <a:custGeom>
              <a:rect b="b" l="l" r="r" t="t"/>
              <a:pathLst>
                <a:path extrusionOk="0" h="160496" w="184308">
                  <a:moveTo>
                    <a:pt x="184309"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40" name="Google Shape;1140;p52"/>
            <p:cNvSpPr/>
            <p:nvPr/>
          </p:nvSpPr>
          <p:spPr>
            <a:xfrm>
              <a:off x="12100277" y="4927137"/>
              <a:ext cx="83200" cy="101150"/>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41" name="Google Shape;1141;p52"/>
            <p:cNvSpPr/>
            <p:nvPr/>
          </p:nvSpPr>
          <p:spPr>
            <a:xfrm>
              <a:off x="11643382" y="4927137"/>
              <a:ext cx="83200" cy="101150"/>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42" name="Google Shape;1142;p52"/>
            <p:cNvSpPr/>
            <p:nvPr/>
          </p:nvSpPr>
          <p:spPr>
            <a:xfrm>
              <a:off x="11186488" y="4927137"/>
              <a:ext cx="83200" cy="101150"/>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43" name="Google Shape;1143;p52"/>
            <p:cNvSpPr/>
            <p:nvPr/>
          </p:nvSpPr>
          <p:spPr>
            <a:xfrm>
              <a:off x="10729593" y="4927137"/>
              <a:ext cx="83200" cy="101150"/>
            </a:xfrm>
            <a:custGeom>
              <a:rect b="b" l="l" r="r" t="t"/>
              <a:pathLst>
                <a:path extrusionOk="0" h="160496" w="184213">
                  <a:moveTo>
                    <a:pt x="0" y="0"/>
                  </a:moveTo>
                  <a:lnTo>
                    <a:pt x="184214"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44" name="Google Shape;1144;p52"/>
            <p:cNvSpPr/>
            <p:nvPr/>
          </p:nvSpPr>
          <p:spPr>
            <a:xfrm>
              <a:off x="10272699" y="4927137"/>
              <a:ext cx="83200" cy="101150"/>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45" name="Google Shape;1145;p52"/>
            <p:cNvSpPr/>
            <p:nvPr/>
          </p:nvSpPr>
          <p:spPr>
            <a:xfrm>
              <a:off x="9815803" y="4927137"/>
              <a:ext cx="83200" cy="101150"/>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46" name="Google Shape;1146;p52"/>
            <p:cNvSpPr/>
            <p:nvPr/>
          </p:nvSpPr>
          <p:spPr>
            <a:xfrm>
              <a:off x="9592691" y="5150250"/>
              <a:ext cx="83200" cy="101150"/>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47" name="Google Shape;1147;p52"/>
            <p:cNvSpPr/>
            <p:nvPr/>
          </p:nvSpPr>
          <p:spPr>
            <a:xfrm>
              <a:off x="10049586" y="5150250"/>
              <a:ext cx="83200" cy="101150"/>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48" name="Google Shape;1148;p52"/>
            <p:cNvSpPr/>
            <p:nvPr/>
          </p:nvSpPr>
          <p:spPr>
            <a:xfrm>
              <a:off x="10506480" y="5150250"/>
              <a:ext cx="83200" cy="101150"/>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49" name="Google Shape;1149;p52"/>
            <p:cNvSpPr/>
            <p:nvPr/>
          </p:nvSpPr>
          <p:spPr>
            <a:xfrm>
              <a:off x="10963375" y="5150250"/>
              <a:ext cx="83200" cy="101150"/>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50" name="Google Shape;1150;p52"/>
            <p:cNvSpPr/>
            <p:nvPr/>
          </p:nvSpPr>
          <p:spPr>
            <a:xfrm>
              <a:off x="11420270" y="5150250"/>
              <a:ext cx="83200" cy="101150"/>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51" name="Google Shape;1151;p52"/>
            <p:cNvSpPr/>
            <p:nvPr/>
          </p:nvSpPr>
          <p:spPr>
            <a:xfrm>
              <a:off x="11877175" y="5150250"/>
              <a:ext cx="83240" cy="101150"/>
            </a:xfrm>
            <a:custGeom>
              <a:rect b="b" l="l" r="r" t="t"/>
              <a:pathLst>
                <a:path extrusionOk="0" h="160496" w="184308">
                  <a:moveTo>
                    <a:pt x="184309"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52" name="Google Shape;1152;p52"/>
            <p:cNvSpPr/>
            <p:nvPr/>
          </p:nvSpPr>
          <p:spPr>
            <a:xfrm>
              <a:off x="12100277" y="5373379"/>
              <a:ext cx="83200" cy="101210"/>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53" name="Google Shape;1153;p52"/>
            <p:cNvSpPr/>
            <p:nvPr/>
          </p:nvSpPr>
          <p:spPr>
            <a:xfrm>
              <a:off x="11643382" y="5373379"/>
              <a:ext cx="83200" cy="101210"/>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54" name="Google Shape;1154;p52"/>
            <p:cNvSpPr/>
            <p:nvPr/>
          </p:nvSpPr>
          <p:spPr>
            <a:xfrm>
              <a:off x="11186488" y="5373379"/>
              <a:ext cx="83200" cy="101210"/>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55" name="Google Shape;1155;p52"/>
            <p:cNvSpPr/>
            <p:nvPr/>
          </p:nvSpPr>
          <p:spPr>
            <a:xfrm>
              <a:off x="10729593" y="5373379"/>
              <a:ext cx="83200" cy="101210"/>
            </a:xfrm>
            <a:custGeom>
              <a:rect b="b" l="l" r="r" t="t"/>
              <a:pathLst>
                <a:path extrusionOk="0" h="160591" w="184213">
                  <a:moveTo>
                    <a:pt x="0" y="0"/>
                  </a:moveTo>
                  <a:lnTo>
                    <a:pt x="184214"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56" name="Google Shape;1156;p52"/>
            <p:cNvSpPr/>
            <p:nvPr/>
          </p:nvSpPr>
          <p:spPr>
            <a:xfrm>
              <a:off x="10272699" y="5373379"/>
              <a:ext cx="83200" cy="101210"/>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57" name="Google Shape;1157;p52"/>
            <p:cNvSpPr/>
            <p:nvPr/>
          </p:nvSpPr>
          <p:spPr>
            <a:xfrm>
              <a:off x="9815803" y="5373379"/>
              <a:ext cx="83200" cy="101210"/>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58" name="Google Shape;1158;p52"/>
            <p:cNvSpPr/>
            <p:nvPr/>
          </p:nvSpPr>
          <p:spPr>
            <a:xfrm>
              <a:off x="9592691" y="5596565"/>
              <a:ext cx="83200" cy="101150"/>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59" name="Google Shape;1159;p52"/>
            <p:cNvSpPr/>
            <p:nvPr/>
          </p:nvSpPr>
          <p:spPr>
            <a:xfrm>
              <a:off x="10049586" y="5596565"/>
              <a:ext cx="83200" cy="101150"/>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60" name="Google Shape;1160;p52"/>
            <p:cNvSpPr/>
            <p:nvPr/>
          </p:nvSpPr>
          <p:spPr>
            <a:xfrm>
              <a:off x="10506480" y="5596565"/>
              <a:ext cx="83200" cy="101150"/>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61" name="Google Shape;1161;p52"/>
            <p:cNvSpPr/>
            <p:nvPr/>
          </p:nvSpPr>
          <p:spPr>
            <a:xfrm>
              <a:off x="10963375" y="5596565"/>
              <a:ext cx="83200" cy="101150"/>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62" name="Google Shape;1162;p52"/>
            <p:cNvSpPr/>
            <p:nvPr/>
          </p:nvSpPr>
          <p:spPr>
            <a:xfrm>
              <a:off x="11420270" y="5596565"/>
              <a:ext cx="83200" cy="101150"/>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63" name="Google Shape;1163;p52"/>
            <p:cNvSpPr/>
            <p:nvPr/>
          </p:nvSpPr>
          <p:spPr>
            <a:xfrm>
              <a:off x="11877175" y="5596565"/>
              <a:ext cx="83240" cy="101150"/>
            </a:xfrm>
            <a:custGeom>
              <a:rect b="b" l="l" r="r" t="t"/>
              <a:pathLst>
                <a:path extrusionOk="0" h="160496" w="184308">
                  <a:moveTo>
                    <a:pt x="184309"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64" name="Google Shape;1164;p52"/>
            <p:cNvSpPr/>
            <p:nvPr/>
          </p:nvSpPr>
          <p:spPr>
            <a:xfrm>
              <a:off x="12100277" y="5819678"/>
              <a:ext cx="83200" cy="101150"/>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65" name="Google Shape;1165;p52"/>
            <p:cNvSpPr/>
            <p:nvPr/>
          </p:nvSpPr>
          <p:spPr>
            <a:xfrm>
              <a:off x="11643382" y="5819678"/>
              <a:ext cx="83200" cy="101150"/>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66" name="Google Shape;1166;p52"/>
            <p:cNvSpPr/>
            <p:nvPr/>
          </p:nvSpPr>
          <p:spPr>
            <a:xfrm>
              <a:off x="11186488" y="5819678"/>
              <a:ext cx="83200" cy="101150"/>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67" name="Google Shape;1167;p52"/>
            <p:cNvSpPr/>
            <p:nvPr/>
          </p:nvSpPr>
          <p:spPr>
            <a:xfrm>
              <a:off x="10729593" y="5819678"/>
              <a:ext cx="83200" cy="101150"/>
            </a:xfrm>
            <a:custGeom>
              <a:rect b="b" l="l" r="r" t="t"/>
              <a:pathLst>
                <a:path extrusionOk="0" h="160496" w="184213">
                  <a:moveTo>
                    <a:pt x="0" y="0"/>
                  </a:moveTo>
                  <a:lnTo>
                    <a:pt x="184214"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68" name="Google Shape;1168;p52"/>
            <p:cNvSpPr/>
            <p:nvPr/>
          </p:nvSpPr>
          <p:spPr>
            <a:xfrm>
              <a:off x="10272699" y="5819678"/>
              <a:ext cx="83200" cy="101150"/>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69" name="Google Shape;1169;p52"/>
            <p:cNvSpPr/>
            <p:nvPr/>
          </p:nvSpPr>
          <p:spPr>
            <a:xfrm>
              <a:off x="9815803" y="5819678"/>
              <a:ext cx="83200" cy="101150"/>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70" name="Google Shape;1170;p52"/>
            <p:cNvSpPr/>
            <p:nvPr/>
          </p:nvSpPr>
          <p:spPr>
            <a:xfrm>
              <a:off x="9592691" y="6042791"/>
              <a:ext cx="83200" cy="101150"/>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71" name="Google Shape;1171;p52"/>
            <p:cNvSpPr/>
            <p:nvPr/>
          </p:nvSpPr>
          <p:spPr>
            <a:xfrm>
              <a:off x="10049586" y="6042791"/>
              <a:ext cx="83200" cy="101150"/>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72" name="Google Shape;1172;p52"/>
            <p:cNvSpPr/>
            <p:nvPr/>
          </p:nvSpPr>
          <p:spPr>
            <a:xfrm>
              <a:off x="10506480" y="6042791"/>
              <a:ext cx="83200" cy="101150"/>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73" name="Google Shape;1173;p52"/>
            <p:cNvSpPr/>
            <p:nvPr/>
          </p:nvSpPr>
          <p:spPr>
            <a:xfrm>
              <a:off x="10963375" y="6042791"/>
              <a:ext cx="83200" cy="101150"/>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74" name="Google Shape;1174;p52"/>
            <p:cNvSpPr/>
            <p:nvPr/>
          </p:nvSpPr>
          <p:spPr>
            <a:xfrm>
              <a:off x="11420270" y="6042791"/>
              <a:ext cx="83200" cy="101150"/>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75" name="Google Shape;1175;p52"/>
            <p:cNvSpPr/>
            <p:nvPr/>
          </p:nvSpPr>
          <p:spPr>
            <a:xfrm>
              <a:off x="11877175" y="6042791"/>
              <a:ext cx="83240" cy="101150"/>
            </a:xfrm>
            <a:custGeom>
              <a:rect b="b" l="l" r="r" t="t"/>
              <a:pathLst>
                <a:path extrusionOk="0" h="160496" w="184308">
                  <a:moveTo>
                    <a:pt x="184309"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76" name="Google Shape;1176;p52"/>
            <p:cNvSpPr/>
            <p:nvPr/>
          </p:nvSpPr>
          <p:spPr>
            <a:xfrm>
              <a:off x="12100277" y="6265904"/>
              <a:ext cx="83200" cy="101150"/>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77" name="Google Shape;1177;p52"/>
            <p:cNvSpPr/>
            <p:nvPr/>
          </p:nvSpPr>
          <p:spPr>
            <a:xfrm>
              <a:off x="11643382" y="6265904"/>
              <a:ext cx="83200" cy="101150"/>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78" name="Google Shape;1178;p52"/>
            <p:cNvSpPr/>
            <p:nvPr/>
          </p:nvSpPr>
          <p:spPr>
            <a:xfrm>
              <a:off x="11186488" y="6265904"/>
              <a:ext cx="83200" cy="101150"/>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79" name="Google Shape;1179;p52"/>
            <p:cNvSpPr/>
            <p:nvPr/>
          </p:nvSpPr>
          <p:spPr>
            <a:xfrm>
              <a:off x="10729593" y="6265904"/>
              <a:ext cx="83200" cy="101150"/>
            </a:xfrm>
            <a:custGeom>
              <a:rect b="b" l="l" r="r" t="t"/>
              <a:pathLst>
                <a:path extrusionOk="0" h="160496" w="184213">
                  <a:moveTo>
                    <a:pt x="0" y="0"/>
                  </a:moveTo>
                  <a:lnTo>
                    <a:pt x="184214"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80" name="Google Shape;1180;p52"/>
            <p:cNvSpPr/>
            <p:nvPr/>
          </p:nvSpPr>
          <p:spPr>
            <a:xfrm>
              <a:off x="10272699" y="6265904"/>
              <a:ext cx="83200" cy="101150"/>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81" name="Google Shape;1181;p52"/>
            <p:cNvSpPr/>
            <p:nvPr/>
          </p:nvSpPr>
          <p:spPr>
            <a:xfrm>
              <a:off x="9815803" y="6265904"/>
              <a:ext cx="83200" cy="101150"/>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82" name="Google Shape;1182;p52"/>
            <p:cNvSpPr/>
            <p:nvPr/>
          </p:nvSpPr>
          <p:spPr>
            <a:xfrm>
              <a:off x="9592691" y="6489032"/>
              <a:ext cx="83200" cy="101210"/>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83" name="Google Shape;1183;p52"/>
            <p:cNvSpPr/>
            <p:nvPr/>
          </p:nvSpPr>
          <p:spPr>
            <a:xfrm>
              <a:off x="10049586" y="6489032"/>
              <a:ext cx="83200" cy="101210"/>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84" name="Google Shape;1184;p52"/>
            <p:cNvSpPr/>
            <p:nvPr/>
          </p:nvSpPr>
          <p:spPr>
            <a:xfrm>
              <a:off x="10506480" y="6489032"/>
              <a:ext cx="83200" cy="101210"/>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85" name="Google Shape;1185;p52"/>
            <p:cNvSpPr/>
            <p:nvPr/>
          </p:nvSpPr>
          <p:spPr>
            <a:xfrm>
              <a:off x="10963375" y="6489032"/>
              <a:ext cx="83200" cy="101210"/>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86" name="Google Shape;1186;p52"/>
            <p:cNvSpPr/>
            <p:nvPr/>
          </p:nvSpPr>
          <p:spPr>
            <a:xfrm>
              <a:off x="11420270" y="6489032"/>
              <a:ext cx="83200" cy="101210"/>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87" name="Google Shape;1187;p52"/>
            <p:cNvSpPr/>
            <p:nvPr/>
          </p:nvSpPr>
          <p:spPr>
            <a:xfrm>
              <a:off x="11877174" y="6489032"/>
              <a:ext cx="83242" cy="101210"/>
            </a:xfrm>
            <a:custGeom>
              <a:rect b="b" l="l" r="r" t="t"/>
              <a:pathLst>
                <a:path extrusionOk="0" h="160591" w="184308">
                  <a:moveTo>
                    <a:pt x="184309"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88" name="Google Shape;1188;p52"/>
            <p:cNvSpPr/>
            <p:nvPr/>
          </p:nvSpPr>
          <p:spPr>
            <a:xfrm>
              <a:off x="12100277" y="6712225"/>
              <a:ext cx="83200" cy="101150"/>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89" name="Google Shape;1189;p52"/>
            <p:cNvSpPr/>
            <p:nvPr/>
          </p:nvSpPr>
          <p:spPr>
            <a:xfrm>
              <a:off x="11643382" y="6712225"/>
              <a:ext cx="83200" cy="101150"/>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90" name="Google Shape;1190;p52"/>
            <p:cNvSpPr/>
            <p:nvPr/>
          </p:nvSpPr>
          <p:spPr>
            <a:xfrm>
              <a:off x="11186488" y="6712225"/>
              <a:ext cx="83200" cy="101150"/>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91" name="Google Shape;1191;p52"/>
            <p:cNvSpPr/>
            <p:nvPr/>
          </p:nvSpPr>
          <p:spPr>
            <a:xfrm>
              <a:off x="10729593" y="6712225"/>
              <a:ext cx="83200" cy="101150"/>
            </a:xfrm>
            <a:custGeom>
              <a:rect b="b" l="l" r="r" t="t"/>
              <a:pathLst>
                <a:path extrusionOk="0" h="160496" w="184213">
                  <a:moveTo>
                    <a:pt x="0" y="0"/>
                  </a:moveTo>
                  <a:lnTo>
                    <a:pt x="184214"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92" name="Google Shape;1192;p52"/>
            <p:cNvSpPr/>
            <p:nvPr/>
          </p:nvSpPr>
          <p:spPr>
            <a:xfrm>
              <a:off x="10272699" y="6712225"/>
              <a:ext cx="83200" cy="101150"/>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93" name="Google Shape;1193;p52"/>
            <p:cNvSpPr/>
            <p:nvPr/>
          </p:nvSpPr>
          <p:spPr>
            <a:xfrm>
              <a:off x="9815803" y="6712225"/>
              <a:ext cx="83200" cy="101150"/>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94" name="Google Shape;1194;p52"/>
            <p:cNvSpPr/>
            <p:nvPr/>
          </p:nvSpPr>
          <p:spPr>
            <a:xfrm>
              <a:off x="9592691" y="2919119"/>
              <a:ext cx="83200" cy="101150"/>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95" name="Google Shape;1195;p52"/>
            <p:cNvSpPr/>
            <p:nvPr/>
          </p:nvSpPr>
          <p:spPr>
            <a:xfrm>
              <a:off x="10049586" y="2919119"/>
              <a:ext cx="83200" cy="101150"/>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96" name="Google Shape;1196;p52"/>
            <p:cNvSpPr/>
            <p:nvPr/>
          </p:nvSpPr>
          <p:spPr>
            <a:xfrm>
              <a:off x="10506480" y="2919119"/>
              <a:ext cx="83200" cy="101150"/>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97" name="Google Shape;1197;p52"/>
            <p:cNvSpPr/>
            <p:nvPr/>
          </p:nvSpPr>
          <p:spPr>
            <a:xfrm>
              <a:off x="10963375" y="2919119"/>
              <a:ext cx="83200" cy="101150"/>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98" name="Google Shape;1198;p52"/>
            <p:cNvSpPr/>
            <p:nvPr/>
          </p:nvSpPr>
          <p:spPr>
            <a:xfrm>
              <a:off x="11420270" y="2919119"/>
              <a:ext cx="83200" cy="101150"/>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99" name="Google Shape;1199;p52"/>
            <p:cNvSpPr/>
            <p:nvPr/>
          </p:nvSpPr>
          <p:spPr>
            <a:xfrm>
              <a:off x="11877175" y="2919119"/>
              <a:ext cx="83240" cy="101150"/>
            </a:xfrm>
            <a:custGeom>
              <a:rect b="b" l="l" r="r" t="t"/>
              <a:pathLst>
                <a:path extrusionOk="0" h="160496" w="184308">
                  <a:moveTo>
                    <a:pt x="184309"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00" name="Google Shape;1200;p52"/>
            <p:cNvSpPr/>
            <p:nvPr/>
          </p:nvSpPr>
          <p:spPr>
            <a:xfrm>
              <a:off x="12100277" y="3142232"/>
              <a:ext cx="83200" cy="101150"/>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01" name="Google Shape;1201;p52"/>
            <p:cNvSpPr/>
            <p:nvPr/>
          </p:nvSpPr>
          <p:spPr>
            <a:xfrm>
              <a:off x="11643382" y="3142232"/>
              <a:ext cx="83200" cy="101150"/>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02" name="Google Shape;1202;p52"/>
            <p:cNvSpPr/>
            <p:nvPr/>
          </p:nvSpPr>
          <p:spPr>
            <a:xfrm>
              <a:off x="11186488" y="3142232"/>
              <a:ext cx="83200" cy="101150"/>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03" name="Google Shape;1203;p52"/>
            <p:cNvSpPr/>
            <p:nvPr/>
          </p:nvSpPr>
          <p:spPr>
            <a:xfrm>
              <a:off x="10729593" y="3142232"/>
              <a:ext cx="83200" cy="101150"/>
            </a:xfrm>
            <a:custGeom>
              <a:rect b="b" l="l" r="r" t="t"/>
              <a:pathLst>
                <a:path extrusionOk="0" h="160496" w="184213">
                  <a:moveTo>
                    <a:pt x="0" y="0"/>
                  </a:moveTo>
                  <a:lnTo>
                    <a:pt x="184214"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04" name="Google Shape;1204;p52"/>
            <p:cNvSpPr/>
            <p:nvPr/>
          </p:nvSpPr>
          <p:spPr>
            <a:xfrm>
              <a:off x="10272699" y="3142232"/>
              <a:ext cx="83200" cy="101150"/>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05" name="Google Shape;1205;p52"/>
            <p:cNvSpPr/>
            <p:nvPr/>
          </p:nvSpPr>
          <p:spPr>
            <a:xfrm>
              <a:off x="9815803" y="3142232"/>
              <a:ext cx="83200" cy="101150"/>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06" name="Google Shape;1206;p52"/>
            <p:cNvSpPr/>
            <p:nvPr/>
          </p:nvSpPr>
          <p:spPr>
            <a:xfrm>
              <a:off x="8256628" y="3365345"/>
              <a:ext cx="83200" cy="101150"/>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07" name="Google Shape;1207;p52"/>
            <p:cNvSpPr/>
            <p:nvPr/>
          </p:nvSpPr>
          <p:spPr>
            <a:xfrm>
              <a:off x="8713523" y="3365345"/>
              <a:ext cx="83200" cy="101150"/>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08" name="Google Shape;1208;p52"/>
            <p:cNvSpPr/>
            <p:nvPr/>
          </p:nvSpPr>
          <p:spPr>
            <a:xfrm>
              <a:off x="9170417" y="3365345"/>
              <a:ext cx="83200" cy="101150"/>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09" name="Google Shape;1209;p52"/>
            <p:cNvSpPr/>
            <p:nvPr/>
          </p:nvSpPr>
          <p:spPr>
            <a:xfrm>
              <a:off x="9393529" y="3588459"/>
              <a:ext cx="83200" cy="101150"/>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10" name="Google Shape;1210;p52"/>
            <p:cNvSpPr/>
            <p:nvPr/>
          </p:nvSpPr>
          <p:spPr>
            <a:xfrm>
              <a:off x="8936635" y="3588459"/>
              <a:ext cx="83200" cy="101150"/>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11" name="Google Shape;1211;p52"/>
            <p:cNvSpPr/>
            <p:nvPr/>
          </p:nvSpPr>
          <p:spPr>
            <a:xfrm>
              <a:off x="8479740" y="3588459"/>
              <a:ext cx="83200" cy="101150"/>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12" name="Google Shape;1212;p52"/>
            <p:cNvSpPr/>
            <p:nvPr/>
          </p:nvSpPr>
          <p:spPr>
            <a:xfrm>
              <a:off x="8022783" y="3588459"/>
              <a:ext cx="83200" cy="101150"/>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13" name="Google Shape;1213;p52"/>
            <p:cNvSpPr/>
            <p:nvPr/>
          </p:nvSpPr>
          <p:spPr>
            <a:xfrm>
              <a:off x="8256628" y="3811572"/>
              <a:ext cx="83200" cy="101150"/>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14" name="Google Shape;1214;p52"/>
            <p:cNvSpPr/>
            <p:nvPr/>
          </p:nvSpPr>
          <p:spPr>
            <a:xfrm>
              <a:off x="8713523" y="3811572"/>
              <a:ext cx="83200" cy="101150"/>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15" name="Google Shape;1215;p52"/>
            <p:cNvSpPr/>
            <p:nvPr/>
          </p:nvSpPr>
          <p:spPr>
            <a:xfrm>
              <a:off x="9170417" y="3811572"/>
              <a:ext cx="83200" cy="101150"/>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16" name="Google Shape;1216;p52"/>
            <p:cNvSpPr/>
            <p:nvPr/>
          </p:nvSpPr>
          <p:spPr>
            <a:xfrm>
              <a:off x="9393529" y="4034684"/>
              <a:ext cx="83200" cy="101150"/>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17" name="Google Shape;1217;p52"/>
            <p:cNvSpPr/>
            <p:nvPr/>
          </p:nvSpPr>
          <p:spPr>
            <a:xfrm>
              <a:off x="8936635" y="4034684"/>
              <a:ext cx="83200" cy="101150"/>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18" name="Google Shape;1218;p52"/>
            <p:cNvSpPr/>
            <p:nvPr/>
          </p:nvSpPr>
          <p:spPr>
            <a:xfrm>
              <a:off x="8479740" y="4034684"/>
              <a:ext cx="83200" cy="101150"/>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19" name="Google Shape;1219;p52"/>
            <p:cNvSpPr/>
            <p:nvPr/>
          </p:nvSpPr>
          <p:spPr>
            <a:xfrm>
              <a:off x="8022783" y="4034684"/>
              <a:ext cx="83200" cy="101150"/>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20" name="Google Shape;1220;p52"/>
            <p:cNvSpPr/>
            <p:nvPr/>
          </p:nvSpPr>
          <p:spPr>
            <a:xfrm>
              <a:off x="8256628" y="4257798"/>
              <a:ext cx="83200" cy="101150"/>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21" name="Google Shape;1221;p52"/>
            <p:cNvSpPr/>
            <p:nvPr/>
          </p:nvSpPr>
          <p:spPr>
            <a:xfrm>
              <a:off x="8713523" y="4257798"/>
              <a:ext cx="83200" cy="101150"/>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22" name="Google Shape;1222;p52"/>
            <p:cNvSpPr/>
            <p:nvPr/>
          </p:nvSpPr>
          <p:spPr>
            <a:xfrm>
              <a:off x="9170417" y="4257798"/>
              <a:ext cx="83200" cy="101150"/>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23" name="Google Shape;1223;p52"/>
            <p:cNvSpPr/>
            <p:nvPr/>
          </p:nvSpPr>
          <p:spPr>
            <a:xfrm>
              <a:off x="9393529" y="4480911"/>
              <a:ext cx="83200" cy="101150"/>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24" name="Google Shape;1224;p52"/>
            <p:cNvSpPr/>
            <p:nvPr/>
          </p:nvSpPr>
          <p:spPr>
            <a:xfrm>
              <a:off x="8936635" y="4480911"/>
              <a:ext cx="83200" cy="101150"/>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25" name="Google Shape;1225;p52"/>
            <p:cNvSpPr/>
            <p:nvPr/>
          </p:nvSpPr>
          <p:spPr>
            <a:xfrm>
              <a:off x="8479740" y="4480911"/>
              <a:ext cx="83200" cy="101150"/>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26" name="Google Shape;1226;p52"/>
            <p:cNvSpPr/>
            <p:nvPr/>
          </p:nvSpPr>
          <p:spPr>
            <a:xfrm>
              <a:off x="8022783" y="4480911"/>
              <a:ext cx="83200" cy="101150"/>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27" name="Google Shape;1227;p52"/>
            <p:cNvSpPr/>
            <p:nvPr/>
          </p:nvSpPr>
          <p:spPr>
            <a:xfrm>
              <a:off x="8256628" y="4704024"/>
              <a:ext cx="83200" cy="101150"/>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28" name="Google Shape;1228;p52"/>
            <p:cNvSpPr/>
            <p:nvPr/>
          </p:nvSpPr>
          <p:spPr>
            <a:xfrm>
              <a:off x="8713523" y="4704024"/>
              <a:ext cx="83200" cy="101150"/>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29" name="Google Shape;1229;p52"/>
            <p:cNvSpPr/>
            <p:nvPr/>
          </p:nvSpPr>
          <p:spPr>
            <a:xfrm>
              <a:off x="9170417" y="4704024"/>
              <a:ext cx="83200" cy="101150"/>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30" name="Google Shape;1230;p52"/>
            <p:cNvSpPr/>
            <p:nvPr/>
          </p:nvSpPr>
          <p:spPr>
            <a:xfrm>
              <a:off x="9393529" y="4927137"/>
              <a:ext cx="83200" cy="101150"/>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31" name="Google Shape;1231;p52"/>
            <p:cNvSpPr/>
            <p:nvPr/>
          </p:nvSpPr>
          <p:spPr>
            <a:xfrm>
              <a:off x="8936635" y="4927137"/>
              <a:ext cx="83200" cy="101150"/>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32" name="Google Shape;1232;p52"/>
            <p:cNvSpPr/>
            <p:nvPr/>
          </p:nvSpPr>
          <p:spPr>
            <a:xfrm>
              <a:off x="8479740" y="4927137"/>
              <a:ext cx="83200" cy="101150"/>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33" name="Google Shape;1233;p52"/>
            <p:cNvSpPr/>
            <p:nvPr/>
          </p:nvSpPr>
          <p:spPr>
            <a:xfrm>
              <a:off x="8022783" y="4927137"/>
              <a:ext cx="83200" cy="101150"/>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34" name="Google Shape;1234;p52"/>
            <p:cNvSpPr/>
            <p:nvPr/>
          </p:nvSpPr>
          <p:spPr>
            <a:xfrm>
              <a:off x="8256628" y="5150250"/>
              <a:ext cx="83200" cy="101150"/>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35" name="Google Shape;1235;p52"/>
            <p:cNvSpPr/>
            <p:nvPr/>
          </p:nvSpPr>
          <p:spPr>
            <a:xfrm>
              <a:off x="8713523" y="5150250"/>
              <a:ext cx="83200" cy="101150"/>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36" name="Google Shape;1236;p52"/>
            <p:cNvSpPr/>
            <p:nvPr/>
          </p:nvSpPr>
          <p:spPr>
            <a:xfrm>
              <a:off x="9170417" y="5150250"/>
              <a:ext cx="83200" cy="101150"/>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37" name="Google Shape;1237;p52"/>
            <p:cNvSpPr/>
            <p:nvPr/>
          </p:nvSpPr>
          <p:spPr>
            <a:xfrm>
              <a:off x="9393529" y="5373379"/>
              <a:ext cx="83200" cy="101210"/>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38" name="Google Shape;1238;p52"/>
            <p:cNvSpPr/>
            <p:nvPr/>
          </p:nvSpPr>
          <p:spPr>
            <a:xfrm>
              <a:off x="8936635" y="5373379"/>
              <a:ext cx="83200" cy="101210"/>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39" name="Google Shape;1239;p52"/>
            <p:cNvSpPr/>
            <p:nvPr/>
          </p:nvSpPr>
          <p:spPr>
            <a:xfrm>
              <a:off x="8479740" y="5373379"/>
              <a:ext cx="83200" cy="101210"/>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40" name="Google Shape;1240;p52"/>
            <p:cNvSpPr/>
            <p:nvPr/>
          </p:nvSpPr>
          <p:spPr>
            <a:xfrm>
              <a:off x="8022783" y="5373379"/>
              <a:ext cx="83200" cy="101210"/>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41" name="Google Shape;1241;p52"/>
            <p:cNvSpPr/>
            <p:nvPr/>
          </p:nvSpPr>
          <p:spPr>
            <a:xfrm>
              <a:off x="8256628" y="5596565"/>
              <a:ext cx="83200" cy="101150"/>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42" name="Google Shape;1242;p52"/>
            <p:cNvSpPr/>
            <p:nvPr/>
          </p:nvSpPr>
          <p:spPr>
            <a:xfrm>
              <a:off x="8713523" y="5596565"/>
              <a:ext cx="83200" cy="101150"/>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43" name="Google Shape;1243;p52"/>
            <p:cNvSpPr/>
            <p:nvPr/>
          </p:nvSpPr>
          <p:spPr>
            <a:xfrm>
              <a:off x="9170417" y="5596565"/>
              <a:ext cx="83200" cy="101150"/>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44" name="Google Shape;1244;p52"/>
            <p:cNvSpPr/>
            <p:nvPr/>
          </p:nvSpPr>
          <p:spPr>
            <a:xfrm>
              <a:off x="9393529" y="5819678"/>
              <a:ext cx="83200" cy="101150"/>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45" name="Google Shape;1245;p52"/>
            <p:cNvSpPr/>
            <p:nvPr/>
          </p:nvSpPr>
          <p:spPr>
            <a:xfrm>
              <a:off x="8936635" y="5819678"/>
              <a:ext cx="83200" cy="101150"/>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46" name="Google Shape;1246;p52"/>
            <p:cNvSpPr/>
            <p:nvPr/>
          </p:nvSpPr>
          <p:spPr>
            <a:xfrm>
              <a:off x="8479740" y="5819678"/>
              <a:ext cx="83200" cy="101150"/>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47" name="Google Shape;1247;p52"/>
            <p:cNvSpPr/>
            <p:nvPr/>
          </p:nvSpPr>
          <p:spPr>
            <a:xfrm>
              <a:off x="8022783" y="5819678"/>
              <a:ext cx="83200" cy="101150"/>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48" name="Google Shape;1248;p52"/>
            <p:cNvSpPr/>
            <p:nvPr/>
          </p:nvSpPr>
          <p:spPr>
            <a:xfrm>
              <a:off x="8256628" y="6042791"/>
              <a:ext cx="83200" cy="101150"/>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49" name="Google Shape;1249;p52"/>
            <p:cNvSpPr/>
            <p:nvPr/>
          </p:nvSpPr>
          <p:spPr>
            <a:xfrm>
              <a:off x="8713523" y="6042791"/>
              <a:ext cx="83200" cy="101150"/>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50" name="Google Shape;1250;p52"/>
            <p:cNvSpPr/>
            <p:nvPr/>
          </p:nvSpPr>
          <p:spPr>
            <a:xfrm>
              <a:off x="9170417" y="6042791"/>
              <a:ext cx="83200" cy="101150"/>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51" name="Google Shape;1251;p52"/>
            <p:cNvSpPr/>
            <p:nvPr/>
          </p:nvSpPr>
          <p:spPr>
            <a:xfrm>
              <a:off x="9393529" y="6265904"/>
              <a:ext cx="83200" cy="101150"/>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52" name="Google Shape;1252;p52"/>
            <p:cNvSpPr/>
            <p:nvPr/>
          </p:nvSpPr>
          <p:spPr>
            <a:xfrm>
              <a:off x="8936635" y="6265904"/>
              <a:ext cx="83200" cy="101150"/>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53" name="Google Shape;1253;p52"/>
            <p:cNvSpPr/>
            <p:nvPr/>
          </p:nvSpPr>
          <p:spPr>
            <a:xfrm>
              <a:off x="8479740" y="6265904"/>
              <a:ext cx="83200" cy="101150"/>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54" name="Google Shape;1254;p52"/>
            <p:cNvSpPr/>
            <p:nvPr/>
          </p:nvSpPr>
          <p:spPr>
            <a:xfrm>
              <a:off x="8022783" y="6265904"/>
              <a:ext cx="83200" cy="101150"/>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55" name="Google Shape;1255;p52"/>
            <p:cNvSpPr/>
            <p:nvPr/>
          </p:nvSpPr>
          <p:spPr>
            <a:xfrm>
              <a:off x="8256628" y="6489032"/>
              <a:ext cx="83200" cy="101210"/>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56" name="Google Shape;1256;p52"/>
            <p:cNvSpPr/>
            <p:nvPr/>
          </p:nvSpPr>
          <p:spPr>
            <a:xfrm>
              <a:off x="8713523" y="6489032"/>
              <a:ext cx="83200" cy="101210"/>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57" name="Google Shape;1257;p52"/>
            <p:cNvSpPr/>
            <p:nvPr/>
          </p:nvSpPr>
          <p:spPr>
            <a:xfrm>
              <a:off x="9170417" y="6489032"/>
              <a:ext cx="83200" cy="101210"/>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58" name="Google Shape;1258;p52"/>
            <p:cNvSpPr/>
            <p:nvPr/>
          </p:nvSpPr>
          <p:spPr>
            <a:xfrm>
              <a:off x="9393529" y="6712225"/>
              <a:ext cx="83200" cy="101150"/>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59" name="Google Shape;1259;p52"/>
            <p:cNvSpPr/>
            <p:nvPr/>
          </p:nvSpPr>
          <p:spPr>
            <a:xfrm>
              <a:off x="8936635" y="6712225"/>
              <a:ext cx="83200" cy="101150"/>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60" name="Google Shape;1260;p52"/>
            <p:cNvSpPr/>
            <p:nvPr/>
          </p:nvSpPr>
          <p:spPr>
            <a:xfrm>
              <a:off x="8479740" y="6712225"/>
              <a:ext cx="83200" cy="101150"/>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61" name="Google Shape;1261;p52"/>
            <p:cNvSpPr/>
            <p:nvPr/>
          </p:nvSpPr>
          <p:spPr>
            <a:xfrm>
              <a:off x="8022783" y="6712225"/>
              <a:ext cx="83200" cy="101150"/>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62" name="Google Shape;1262;p52"/>
            <p:cNvSpPr/>
            <p:nvPr/>
          </p:nvSpPr>
          <p:spPr>
            <a:xfrm>
              <a:off x="8256628" y="2919119"/>
              <a:ext cx="83200" cy="101150"/>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63" name="Google Shape;1263;p52"/>
            <p:cNvSpPr/>
            <p:nvPr/>
          </p:nvSpPr>
          <p:spPr>
            <a:xfrm>
              <a:off x="8713523" y="2919119"/>
              <a:ext cx="83200" cy="101150"/>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64" name="Google Shape;1264;p52"/>
            <p:cNvSpPr/>
            <p:nvPr/>
          </p:nvSpPr>
          <p:spPr>
            <a:xfrm>
              <a:off x="9170417" y="2919119"/>
              <a:ext cx="83200" cy="101150"/>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65" name="Google Shape;1265;p52"/>
            <p:cNvSpPr/>
            <p:nvPr/>
          </p:nvSpPr>
          <p:spPr>
            <a:xfrm>
              <a:off x="9393529" y="3142232"/>
              <a:ext cx="83200" cy="101150"/>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66" name="Google Shape;1266;p52"/>
            <p:cNvSpPr/>
            <p:nvPr/>
          </p:nvSpPr>
          <p:spPr>
            <a:xfrm>
              <a:off x="8936635" y="3142232"/>
              <a:ext cx="83200" cy="101150"/>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67" name="Google Shape;1267;p52"/>
            <p:cNvSpPr/>
            <p:nvPr/>
          </p:nvSpPr>
          <p:spPr>
            <a:xfrm>
              <a:off x="8479740" y="3142232"/>
              <a:ext cx="83200" cy="101150"/>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68" name="Google Shape;1268;p52"/>
            <p:cNvSpPr/>
            <p:nvPr/>
          </p:nvSpPr>
          <p:spPr>
            <a:xfrm>
              <a:off x="8022783" y="3142232"/>
              <a:ext cx="83200" cy="101150"/>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69" name="Google Shape;1269;p52"/>
            <p:cNvSpPr/>
            <p:nvPr/>
          </p:nvSpPr>
          <p:spPr>
            <a:xfrm>
              <a:off x="12100277" y="2696006"/>
              <a:ext cx="83200" cy="101150"/>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70" name="Google Shape;1270;p52"/>
            <p:cNvSpPr/>
            <p:nvPr/>
          </p:nvSpPr>
          <p:spPr>
            <a:xfrm>
              <a:off x="11643382" y="2696006"/>
              <a:ext cx="83200" cy="101150"/>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71" name="Google Shape;1271;p52"/>
            <p:cNvSpPr/>
            <p:nvPr/>
          </p:nvSpPr>
          <p:spPr>
            <a:xfrm>
              <a:off x="11186488" y="2696006"/>
              <a:ext cx="83200" cy="101150"/>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72" name="Google Shape;1272;p52"/>
            <p:cNvSpPr/>
            <p:nvPr/>
          </p:nvSpPr>
          <p:spPr>
            <a:xfrm>
              <a:off x="10729593" y="2696006"/>
              <a:ext cx="83200" cy="101150"/>
            </a:xfrm>
            <a:custGeom>
              <a:rect b="b" l="l" r="r" t="t"/>
              <a:pathLst>
                <a:path extrusionOk="0" h="160496" w="184213">
                  <a:moveTo>
                    <a:pt x="0" y="0"/>
                  </a:moveTo>
                  <a:lnTo>
                    <a:pt x="184214"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73" name="Google Shape;1273;p52"/>
            <p:cNvSpPr/>
            <p:nvPr/>
          </p:nvSpPr>
          <p:spPr>
            <a:xfrm>
              <a:off x="10272699" y="2696006"/>
              <a:ext cx="83200" cy="101150"/>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74" name="Google Shape;1274;p52"/>
            <p:cNvSpPr/>
            <p:nvPr/>
          </p:nvSpPr>
          <p:spPr>
            <a:xfrm>
              <a:off x="9815803" y="2696006"/>
              <a:ext cx="83200" cy="101150"/>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75" name="Google Shape;1275;p52"/>
            <p:cNvSpPr/>
            <p:nvPr/>
          </p:nvSpPr>
          <p:spPr>
            <a:xfrm>
              <a:off x="9393529" y="2696006"/>
              <a:ext cx="83200" cy="101150"/>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76" name="Google Shape;1276;p52"/>
            <p:cNvSpPr/>
            <p:nvPr/>
          </p:nvSpPr>
          <p:spPr>
            <a:xfrm>
              <a:off x="8936635" y="2696006"/>
              <a:ext cx="83200" cy="101150"/>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77" name="Google Shape;1277;p52"/>
            <p:cNvSpPr/>
            <p:nvPr/>
          </p:nvSpPr>
          <p:spPr>
            <a:xfrm>
              <a:off x="8479740" y="2696006"/>
              <a:ext cx="83200" cy="101150"/>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78" name="Google Shape;1278;p52"/>
            <p:cNvSpPr/>
            <p:nvPr/>
          </p:nvSpPr>
          <p:spPr>
            <a:xfrm>
              <a:off x="8022783" y="2696006"/>
              <a:ext cx="83200" cy="101150"/>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sp>
        <p:nvSpPr>
          <p:cNvPr id="1279" name="Google Shape;1279;p52"/>
          <p:cNvSpPr/>
          <p:nvPr/>
        </p:nvSpPr>
        <p:spPr>
          <a:xfrm>
            <a:off x="5835938" y="4542761"/>
            <a:ext cx="82939" cy="519097"/>
          </a:xfrm>
          <a:prstGeom prst="rect">
            <a:avLst/>
          </a:prstGeom>
          <a:solidFill>
            <a:srgbClr val="D8D8D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280" name="Google Shape;1280;p52"/>
          <p:cNvSpPr/>
          <p:nvPr/>
        </p:nvSpPr>
        <p:spPr>
          <a:xfrm>
            <a:off x="-3704" y="0"/>
            <a:ext cx="9147704" cy="195486"/>
          </a:xfrm>
          <a:prstGeom prst="rect">
            <a:avLst/>
          </a:prstGeom>
          <a:solidFill>
            <a:srgbClr val="002060"/>
          </a:solidFill>
          <a:ln cap="flat" cmpd="sng" w="25400">
            <a:solidFill>
              <a:srgbClr val="00206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pic>
        <p:nvPicPr>
          <p:cNvPr descr="A picture containing symbol, font, logo, graphics&#10;&#10;Description automatically generated" id="1281" name="Google Shape;1281;p52"/>
          <p:cNvPicPr preferRelativeResize="0"/>
          <p:nvPr/>
        </p:nvPicPr>
        <p:blipFill rotWithShape="1">
          <a:blip r:embed="rId2">
            <a:alphaModFix/>
          </a:blip>
          <a:srcRect b="0" l="0" r="0" t="0"/>
          <a:stretch/>
        </p:blipFill>
        <p:spPr>
          <a:xfrm>
            <a:off x="8349589" y="440650"/>
            <a:ext cx="622897" cy="61523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282" name="Shape 1282"/>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spTree>
      <p:nvGrpSpPr>
        <p:cNvPr id="1283" name="Shape 1283"/>
        <p:cNvGrpSpPr/>
        <p:nvPr/>
      </p:nvGrpSpPr>
      <p:grpSpPr>
        <a:xfrm>
          <a:off x="0" y="0"/>
          <a:ext cx="0" cy="0"/>
          <a:chOff x="0" y="0"/>
          <a:chExt cx="0" cy="0"/>
        </a:xfrm>
      </p:grpSpPr>
      <p:sp>
        <p:nvSpPr>
          <p:cNvPr id="1284" name="Google Shape;1284;p54"/>
          <p:cNvSpPr txBox="1"/>
          <p:nvPr>
            <p:ph idx="1" type="body"/>
          </p:nvPr>
        </p:nvSpPr>
        <p:spPr>
          <a:xfrm rot="5400000">
            <a:off x="2701598" y="-1390579"/>
            <a:ext cx="3740804" cy="8229600"/>
          </a:xfrm>
          <a:prstGeom prst="rect">
            <a:avLst/>
          </a:prstGeom>
          <a:noFill/>
          <a:ln>
            <a:noFill/>
          </a:ln>
        </p:spPr>
        <p:txBody>
          <a:bodyPr anchorCtr="0" anchor="t" bIns="45700" lIns="0" spcFirstLastPara="1" rIns="0" wrap="square" tIns="45700">
            <a:normAutofit/>
          </a:bodyPr>
          <a:lstStyle>
            <a:lvl1pPr indent="-317500" lvl="0" marL="457200" algn="l">
              <a:lnSpc>
                <a:spcPct val="100000"/>
              </a:lnSpc>
              <a:spcBef>
                <a:spcPts val="300"/>
              </a:spcBef>
              <a:spcAft>
                <a:spcPts val="0"/>
              </a:spcAft>
              <a:buClr>
                <a:schemeClr val="dk1"/>
              </a:buClr>
              <a:buSzPts val="1400"/>
              <a:buChar char="•"/>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1285" name="Google Shape;1285;p54"/>
          <p:cNvSpPr txBox="1"/>
          <p:nvPr>
            <p:ph idx="10" type="dt"/>
          </p:nvPr>
        </p:nvSpPr>
        <p:spPr>
          <a:xfrm>
            <a:off x="6760567" y="4270177"/>
            <a:ext cx="2133600" cy="273844"/>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86" name="Google Shape;1286;p54"/>
          <p:cNvSpPr txBox="1"/>
          <p:nvPr>
            <p:ph idx="11" type="ftr"/>
          </p:nvPr>
        </p:nvSpPr>
        <p:spPr>
          <a:xfrm>
            <a:off x="3124200" y="4767263"/>
            <a:ext cx="2895600" cy="273844"/>
          </a:xfrm>
          <a:prstGeom prst="rect">
            <a:avLst/>
          </a:prstGeom>
          <a:noFill/>
          <a:ln>
            <a:noFill/>
          </a:ln>
        </p:spPr>
        <p:txBody>
          <a:bodyPr anchorCtr="0" anchor="ctr" bIns="45700" lIns="0" spcFirstLastPara="1" rIns="0" wrap="square" tIns="4570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87" name="Google Shape;1287;p54"/>
          <p:cNvSpPr txBox="1"/>
          <p:nvPr>
            <p:ph idx="12" type="sldNum"/>
          </p:nvPr>
        </p:nvSpPr>
        <p:spPr>
          <a:xfrm>
            <a:off x="6553200" y="4767263"/>
            <a:ext cx="2133600" cy="273844"/>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
        <p:nvSpPr>
          <p:cNvPr id="1288" name="Google Shape;1288;p54"/>
          <p:cNvSpPr/>
          <p:nvPr/>
        </p:nvSpPr>
        <p:spPr>
          <a:xfrm>
            <a:off x="381000" y="318045"/>
            <a:ext cx="9433048" cy="71538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70C0"/>
              </a:buClr>
              <a:buSzPts val="1800"/>
              <a:buFont typeface="Quattrocento Sans"/>
              <a:buNone/>
            </a:pPr>
            <a:r>
              <a:rPr b="1" i="0" lang="en" sz="1800" u="none" cap="none" strike="noStrike">
                <a:solidFill>
                  <a:srgbClr val="0070C0"/>
                </a:solidFill>
                <a:latin typeface="Quattrocento Sans"/>
                <a:ea typeface="Quattrocento Sans"/>
                <a:cs typeface="Quattrocento Sans"/>
                <a:sym typeface="Quattrocento Sans"/>
              </a:rPr>
              <a:t>ASSIGN WAREHOUSE PLANT ST LOCATION</a:t>
            </a:r>
            <a:endParaRPr b="0" i="0" sz="1800" u="none" cap="none" strike="noStrike">
              <a:solidFill>
                <a:srgbClr val="0070C0"/>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Quattrocento Sans"/>
              <a:ea typeface="Quattrocento Sans"/>
              <a:cs typeface="Quattrocento Sans"/>
              <a:sym typeface="Quattrocento Sans"/>
            </a:endParaRPr>
          </a:p>
        </p:txBody>
      </p:sp>
      <p:pic>
        <p:nvPicPr>
          <p:cNvPr id="1289" name="Google Shape;1289;p54"/>
          <p:cNvPicPr preferRelativeResize="0"/>
          <p:nvPr/>
        </p:nvPicPr>
        <p:blipFill rotWithShape="1">
          <a:blip r:embed="rId2">
            <a:alphaModFix/>
          </a:blip>
          <a:srcRect b="0" l="0" r="0" t="0"/>
          <a:stretch/>
        </p:blipFill>
        <p:spPr>
          <a:xfrm>
            <a:off x="436418" y="883261"/>
            <a:ext cx="6650182" cy="333733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te">
  <p:cSld name="Qute">
    <p:spTree>
      <p:nvGrpSpPr>
        <p:cNvPr id="306" name="Shape 306"/>
        <p:cNvGrpSpPr/>
        <p:nvPr/>
      </p:nvGrpSpPr>
      <p:grpSpPr>
        <a:xfrm>
          <a:off x="0" y="0"/>
          <a:ext cx="0" cy="0"/>
          <a:chOff x="0" y="0"/>
          <a:chExt cx="0" cy="0"/>
        </a:xfrm>
      </p:grpSpPr>
      <p:sp>
        <p:nvSpPr>
          <p:cNvPr id="307" name="Google Shape;307;p37"/>
          <p:cNvSpPr/>
          <p:nvPr/>
        </p:nvSpPr>
        <p:spPr>
          <a:xfrm flipH="1" rot="10800000">
            <a:off x="0" y="0"/>
            <a:ext cx="9144000" cy="2787774"/>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grpSp>
        <p:nvGrpSpPr>
          <p:cNvPr id="308" name="Google Shape;308;p37"/>
          <p:cNvGrpSpPr/>
          <p:nvPr/>
        </p:nvGrpSpPr>
        <p:grpSpPr>
          <a:xfrm>
            <a:off x="88334" y="0"/>
            <a:ext cx="2299334" cy="2702574"/>
            <a:chOff x="117748" y="0"/>
            <a:chExt cx="3064980" cy="3603431"/>
          </a:xfrm>
        </p:grpSpPr>
        <p:sp>
          <p:nvSpPr>
            <p:cNvPr id="309" name="Google Shape;309;p37"/>
            <p:cNvSpPr/>
            <p:nvPr/>
          </p:nvSpPr>
          <p:spPr>
            <a:xfrm rot="5400000">
              <a:off x="2615855" y="3028617"/>
              <a:ext cx="61934" cy="75296"/>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10" name="Google Shape;310;p37"/>
            <p:cNvSpPr/>
            <p:nvPr/>
          </p:nvSpPr>
          <p:spPr>
            <a:xfrm rot="5400000">
              <a:off x="2615855" y="3368731"/>
              <a:ext cx="61934" cy="75296"/>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11" name="Google Shape;311;p37"/>
            <p:cNvSpPr/>
            <p:nvPr/>
          </p:nvSpPr>
          <p:spPr>
            <a:xfrm rot="5400000">
              <a:off x="2449769" y="3534817"/>
              <a:ext cx="61934" cy="75296"/>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12" name="Google Shape;312;p37"/>
            <p:cNvSpPr/>
            <p:nvPr/>
          </p:nvSpPr>
          <p:spPr>
            <a:xfrm rot="5400000">
              <a:off x="2449769" y="3194702"/>
              <a:ext cx="61934" cy="75296"/>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13" name="Google Shape;313;p37"/>
            <p:cNvSpPr/>
            <p:nvPr/>
          </p:nvSpPr>
          <p:spPr>
            <a:xfrm rot="5400000">
              <a:off x="2283683" y="3028617"/>
              <a:ext cx="61934" cy="75296"/>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14" name="Google Shape;314;p37"/>
            <p:cNvSpPr/>
            <p:nvPr/>
          </p:nvSpPr>
          <p:spPr>
            <a:xfrm rot="5400000">
              <a:off x="2283683" y="3368731"/>
              <a:ext cx="61934" cy="75296"/>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15" name="Google Shape;315;p37"/>
            <p:cNvSpPr/>
            <p:nvPr/>
          </p:nvSpPr>
          <p:spPr>
            <a:xfrm rot="5400000">
              <a:off x="2117598" y="3534817"/>
              <a:ext cx="61934" cy="75296"/>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16" name="Google Shape;316;p37"/>
            <p:cNvSpPr/>
            <p:nvPr/>
          </p:nvSpPr>
          <p:spPr>
            <a:xfrm rot="5400000">
              <a:off x="2117598" y="3194702"/>
              <a:ext cx="61934" cy="75296"/>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17" name="Google Shape;317;p37"/>
            <p:cNvSpPr/>
            <p:nvPr/>
          </p:nvSpPr>
          <p:spPr>
            <a:xfrm rot="5400000">
              <a:off x="1951511" y="3028617"/>
              <a:ext cx="61934" cy="75296"/>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18" name="Google Shape;318;p37"/>
            <p:cNvSpPr/>
            <p:nvPr/>
          </p:nvSpPr>
          <p:spPr>
            <a:xfrm rot="5400000">
              <a:off x="1951511" y="3368731"/>
              <a:ext cx="61934" cy="75296"/>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19" name="Google Shape;319;p37"/>
            <p:cNvSpPr/>
            <p:nvPr/>
          </p:nvSpPr>
          <p:spPr>
            <a:xfrm rot="5400000">
              <a:off x="1785426" y="3534817"/>
              <a:ext cx="61934" cy="75296"/>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0" name="Google Shape;320;p37"/>
            <p:cNvSpPr/>
            <p:nvPr/>
          </p:nvSpPr>
          <p:spPr>
            <a:xfrm rot="5400000">
              <a:off x="1785426" y="3194702"/>
              <a:ext cx="61934" cy="75296"/>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1" name="Google Shape;321;p37"/>
            <p:cNvSpPr/>
            <p:nvPr/>
          </p:nvSpPr>
          <p:spPr>
            <a:xfrm rot="5400000">
              <a:off x="1619339" y="3028617"/>
              <a:ext cx="61934" cy="75296"/>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2" name="Google Shape;322;p37"/>
            <p:cNvSpPr/>
            <p:nvPr/>
          </p:nvSpPr>
          <p:spPr>
            <a:xfrm rot="5400000">
              <a:off x="1619339" y="3368731"/>
              <a:ext cx="61934" cy="75296"/>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3" name="Google Shape;323;p37"/>
            <p:cNvSpPr/>
            <p:nvPr/>
          </p:nvSpPr>
          <p:spPr>
            <a:xfrm rot="5400000">
              <a:off x="1453253" y="3534817"/>
              <a:ext cx="61934" cy="75296"/>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4" name="Google Shape;324;p37"/>
            <p:cNvSpPr/>
            <p:nvPr/>
          </p:nvSpPr>
          <p:spPr>
            <a:xfrm rot="5400000">
              <a:off x="1453253" y="3194702"/>
              <a:ext cx="61934" cy="75296"/>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5" name="Google Shape;325;p37"/>
            <p:cNvSpPr/>
            <p:nvPr/>
          </p:nvSpPr>
          <p:spPr>
            <a:xfrm rot="5400000">
              <a:off x="1287168" y="3028617"/>
              <a:ext cx="61934" cy="75296"/>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6" name="Google Shape;326;p37"/>
            <p:cNvSpPr/>
            <p:nvPr/>
          </p:nvSpPr>
          <p:spPr>
            <a:xfrm rot="5400000">
              <a:off x="1287168" y="3368731"/>
              <a:ext cx="61934" cy="75296"/>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7" name="Google Shape;327;p37"/>
            <p:cNvSpPr/>
            <p:nvPr/>
          </p:nvSpPr>
          <p:spPr>
            <a:xfrm rot="5400000">
              <a:off x="1121047" y="3534794"/>
              <a:ext cx="61934" cy="75341"/>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8" name="Google Shape;328;p37"/>
            <p:cNvSpPr/>
            <p:nvPr/>
          </p:nvSpPr>
          <p:spPr>
            <a:xfrm rot="5400000">
              <a:off x="1121047" y="3194679"/>
              <a:ext cx="61934" cy="75341"/>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9" name="Google Shape;329;p37"/>
            <p:cNvSpPr/>
            <p:nvPr/>
          </p:nvSpPr>
          <p:spPr>
            <a:xfrm rot="5400000">
              <a:off x="954930" y="3028617"/>
              <a:ext cx="61934" cy="75296"/>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30" name="Google Shape;330;p37"/>
            <p:cNvSpPr/>
            <p:nvPr/>
          </p:nvSpPr>
          <p:spPr>
            <a:xfrm rot="5400000">
              <a:off x="954930" y="3368731"/>
              <a:ext cx="61934" cy="75296"/>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31" name="Google Shape;331;p37"/>
            <p:cNvSpPr/>
            <p:nvPr/>
          </p:nvSpPr>
          <p:spPr>
            <a:xfrm rot="5400000">
              <a:off x="788844" y="3534817"/>
              <a:ext cx="61934" cy="75296"/>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32" name="Google Shape;332;p37"/>
            <p:cNvSpPr/>
            <p:nvPr/>
          </p:nvSpPr>
          <p:spPr>
            <a:xfrm rot="5400000">
              <a:off x="788844" y="3194702"/>
              <a:ext cx="61934" cy="75296"/>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33" name="Google Shape;333;p37"/>
            <p:cNvSpPr/>
            <p:nvPr/>
          </p:nvSpPr>
          <p:spPr>
            <a:xfrm rot="5400000">
              <a:off x="622758" y="3028617"/>
              <a:ext cx="61934" cy="75296"/>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34" name="Google Shape;334;p37"/>
            <p:cNvSpPr/>
            <p:nvPr/>
          </p:nvSpPr>
          <p:spPr>
            <a:xfrm rot="5400000">
              <a:off x="622758" y="3368731"/>
              <a:ext cx="61934" cy="75296"/>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35" name="Google Shape;335;p37"/>
            <p:cNvSpPr/>
            <p:nvPr/>
          </p:nvSpPr>
          <p:spPr>
            <a:xfrm rot="5400000">
              <a:off x="456672" y="3534817"/>
              <a:ext cx="61934" cy="75296"/>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36" name="Google Shape;336;p37"/>
            <p:cNvSpPr/>
            <p:nvPr/>
          </p:nvSpPr>
          <p:spPr>
            <a:xfrm rot="5400000">
              <a:off x="456672" y="3194702"/>
              <a:ext cx="61934" cy="75296"/>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37" name="Google Shape;337;p37"/>
            <p:cNvSpPr/>
            <p:nvPr/>
          </p:nvSpPr>
          <p:spPr>
            <a:xfrm rot="5400000">
              <a:off x="290552" y="3028594"/>
              <a:ext cx="61934" cy="75341"/>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38" name="Google Shape;338;p37"/>
            <p:cNvSpPr/>
            <p:nvPr/>
          </p:nvSpPr>
          <p:spPr>
            <a:xfrm rot="5400000">
              <a:off x="290552" y="3368708"/>
              <a:ext cx="61934" cy="75341"/>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39" name="Google Shape;339;p37"/>
            <p:cNvSpPr/>
            <p:nvPr/>
          </p:nvSpPr>
          <p:spPr>
            <a:xfrm rot="5400000">
              <a:off x="124429" y="3534817"/>
              <a:ext cx="61934" cy="75296"/>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40" name="Google Shape;340;p37"/>
            <p:cNvSpPr/>
            <p:nvPr/>
          </p:nvSpPr>
          <p:spPr>
            <a:xfrm rot="5400000">
              <a:off x="124429" y="3194702"/>
              <a:ext cx="61934" cy="75296"/>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41" name="Google Shape;341;p37"/>
            <p:cNvSpPr/>
            <p:nvPr/>
          </p:nvSpPr>
          <p:spPr>
            <a:xfrm rot="5400000">
              <a:off x="2948028" y="3028617"/>
              <a:ext cx="61934" cy="75296"/>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42" name="Google Shape;342;p37"/>
            <p:cNvSpPr/>
            <p:nvPr/>
          </p:nvSpPr>
          <p:spPr>
            <a:xfrm rot="5400000">
              <a:off x="2948028" y="3368731"/>
              <a:ext cx="61934" cy="75296"/>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43" name="Google Shape;343;p37"/>
            <p:cNvSpPr/>
            <p:nvPr/>
          </p:nvSpPr>
          <p:spPr>
            <a:xfrm rot="5400000">
              <a:off x="2781941" y="3534817"/>
              <a:ext cx="61934" cy="75296"/>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44" name="Google Shape;344;p37"/>
            <p:cNvSpPr/>
            <p:nvPr/>
          </p:nvSpPr>
          <p:spPr>
            <a:xfrm rot="5400000">
              <a:off x="2781941" y="3194702"/>
              <a:ext cx="61934" cy="75296"/>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45" name="Google Shape;345;p37"/>
            <p:cNvSpPr/>
            <p:nvPr/>
          </p:nvSpPr>
          <p:spPr>
            <a:xfrm rot="5400000">
              <a:off x="2615855" y="-6680"/>
              <a:ext cx="61934" cy="75296"/>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46" name="Google Shape;346;p37"/>
            <p:cNvSpPr/>
            <p:nvPr/>
          </p:nvSpPr>
          <p:spPr>
            <a:xfrm rot="5400000">
              <a:off x="2615855" y="333434"/>
              <a:ext cx="61934" cy="75296"/>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47" name="Google Shape;347;p37"/>
            <p:cNvSpPr/>
            <p:nvPr/>
          </p:nvSpPr>
          <p:spPr>
            <a:xfrm rot="5400000">
              <a:off x="2615855" y="673547"/>
              <a:ext cx="61934" cy="75296"/>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48" name="Google Shape;348;p37"/>
            <p:cNvSpPr/>
            <p:nvPr/>
          </p:nvSpPr>
          <p:spPr>
            <a:xfrm rot="5400000">
              <a:off x="2615855" y="1013660"/>
              <a:ext cx="61934" cy="75296"/>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49" name="Google Shape;349;p37"/>
            <p:cNvSpPr/>
            <p:nvPr/>
          </p:nvSpPr>
          <p:spPr>
            <a:xfrm rot="5400000">
              <a:off x="2615855" y="1353774"/>
              <a:ext cx="61934" cy="75296"/>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50" name="Google Shape;350;p37"/>
            <p:cNvSpPr/>
            <p:nvPr/>
          </p:nvSpPr>
          <p:spPr>
            <a:xfrm rot="5400000">
              <a:off x="2615841" y="1693910"/>
              <a:ext cx="61964" cy="75296"/>
            </a:xfrm>
            <a:custGeom>
              <a:rect b="b" l="l" r="r" t="t"/>
              <a:pathLst>
                <a:path extrusionOk="0" h="160496" w="184308">
                  <a:moveTo>
                    <a:pt x="184309"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51" name="Google Shape;351;p37"/>
            <p:cNvSpPr/>
            <p:nvPr/>
          </p:nvSpPr>
          <p:spPr>
            <a:xfrm rot="5400000">
              <a:off x="2615855" y="2034048"/>
              <a:ext cx="61934" cy="75296"/>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52" name="Google Shape;352;p37"/>
            <p:cNvSpPr/>
            <p:nvPr/>
          </p:nvSpPr>
          <p:spPr>
            <a:xfrm rot="5400000">
              <a:off x="2615855" y="2374162"/>
              <a:ext cx="61934" cy="75296"/>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53" name="Google Shape;353;p37"/>
            <p:cNvSpPr/>
            <p:nvPr/>
          </p:nvSpPr>
          <p:spPr>
            <a:xfrm rot="5400000">
              <a:off x="2615855" y="2714275"/>
              <a:ext cx="61934" cy="75296"/>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54" name="Google Shape;354;p37"/>
            <p:cNvSpPr/>
            <p:nvPr/>
          </p:nvSpPr>
          <p:spPr>
            <a:xfrm rot="5400000">
              <a:off x="2449769" y="2880360"/>
              <a:ext cx="61934" cy="75296"/>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55" name="Google Shape;355;p37"/>
            <p:cNvSpPr/>
            <p:nvPr/>
          </p:nvSpPr>
          <p:spPr>
            <a:xfrm rot="5400000">
              <a:off x="2449769" y="2540247"/>
              <a:ext cx="61934" cy="75296"/>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56" name="Google Shape;356;p37"/>
            <p:cNvSpPr/>
            <p:nvPr/>
          </p:nvSpPr>
          <p:spPr>
            <a:xfrm rot="5400000">
              <a:off x="2449769" y="2200133"/>
              <a:ext cx="61934" cy="75296"/>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57" name="Google Shape;357;p37"/>
            <p:cNvSpPr/>
            <p:nvPr/>
          </p:nvSpPr>
          <p:spPr>
            <a:xfrm rot="5400000">
              <a:off x="2449769" y="1859973"/>
              <a:ext cx="61934" cy="75296"/>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58" name="Google Shape;358;p37"/>
            <p:cNvSpPr/>
            <p:nvPr/>
          </p:nvSpPr>
          <p:spPr>
            <a:xfrm rot="5400000">
              <a:off x="2449769" y="1519859"/>
              <a:ext cx="61934" cy="75296"/>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59" name="Google Shape;359;p37"/>
            <p:cNvSpPr/>
            <p:nvPr/>
          </p:nvSpPr>
          <p:spPr>
            <a:xfrm rot="5400000">
              <a:off x="2449769" y="1179746"/>
              <a:ext cx="61934" cy="75296"/>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0" name="Google Shape;360;p37"/>
            <p:cNvSpPr/>
            <p:nvPr/>
          </p:nvSpPr>
          <p:spPr>
            <a:xfrm rot="5400000">
              <a:off x="2449769" y="839633"/>
              <a:ext cx="61934" cy="75296"/>
            </a:xfrm>
            <a:custGeom>
              <a:rect b="b" l="l" r="r" t="t"/>
              <a:pathLst>
                <a:path extrusionOk="0" h="160496" w="184213">
                  <a:moveTo>
                    <a:pt x="0" y="0"/>
                  </a:moveTo>
                  <a:lnTo>
                    <a:pt x="184214"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1" name="Google Shape;361;p37"/>
            <p:cNvSpPr/>
            <p:nvPr/>
          </p:nvSpPr>
          <p:spPr>
            <a:xfrm rot="5400000">
              <a:off x="2449769" y="499519"/>
              <a:ext cx="61934" cy="75296"/>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2" name="Google Shape;362;p37"/>
            <p:cNvSpPr/>
            <p:nvPr/>
          </p:nvSpPr>
          <p:spPr>
            <a:xfrm rot="5400000">
              <a:off x="2449769" y="159405"/>
              <a:ext cx="61934" cy="75296"/>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3" name="Google Shape;363;p37"/>
            <p:cNvSpPr/>
            <p:nvPr/>
          </p:nvSpPr>
          <p:spPr>
            <a:xfrm rot="5400000">
              <a:off x="2283683" y="-6680"/>
              <a:ext cx="61934" cy="75296"/>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4" name="Google Shape;364;p37"/>
            <p:cNvSpPr/>
            <p:nvPr/>
          </p:nvSpPr>
          <p:spPr>
            <a:xfrm rot="5400000">
              <a:off x="2283683" y="333434"/>
              <a:ext cx="61934" cy="75296"/>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5" name="Google Shape;365;p37"/>
            <p:cNvSpPr/>
            <p:nvPr/>
          </p:nvSpPr>
          <p:spPr>
            <a:xfrm rot="5400000">
              <a:off x="2283683" y="673547"/>
              <a:ext cx="61934" cy="75296"/>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6" name="Google Shape;366;p37"/>
            <p:cNvSpPr/>
            <p:nvPr/>
          </p:nvSpPr>
          <p:spPr>
            <a:xfrm rot="5400000">
              <a:off x="2283683" y="1013660"/>
              <a:ext cx="61934" cy="75296"/>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7" name="Google Shape;367;p37"/>
            <p:cNvSpPr/>
            <p:nvPr/>
          </p:nvSpPr>
          <p:spPr>
            <a:xfrm rot="5400000">
              <a:off x="2283683" y="1353774"/>
              <a:ext cx="61934" cy="75296"/>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8" name="Google Shape;368;p37"/>
            <p:cNvSpPr/>
            <p:nvPr/>
          </p:nvSpPr>
          <p:spPr>
            <a:xfrm rot="5400000">
              <a:off x="2283668" y="1693910"/>
              <a:ext cx="61964" cy="75296"/>
            </a:xfrm>
            <a:custGeom>
              <a:rect b="b" l="l" r="r" t="t"/>
              <a:pathLst>
                <a:path extrusionOk="0" h="160496" w="184308">
                  <a:moveTo>
                    <a:pt x="184309"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9" name="Google Shape;369;p37"/>
            <p:cNvSpPr/>
            <p:nvPr/>
          </p:nvSpPr>
          <p:spPr>
            <a:xfrm rot="5400000">
              <a:off x="2283683" y="2034048"/>
              <a:ext cx="61934" cy="75296"/>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0" name="Google Shape;370;p37"/>
            <p:cNvSpPr/>
            <p:nvPr/>
          </p:nvSpPr>
          <p:spPr>
            <a:xfrm rot="5400000">
              <a:off x="2283683" y="2374162"/>
              <a:ext cx="61934" cy="75296"/>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1" name="Google Shape;371;p37"/>
            <p:cNvSpPr/>
            <p:nvPr/>
          </p:nvSpPr>
          <p:spPr>
            <a:xfrm rot="5400000">
              <a:off x="2283683" y="2714275"/>
              <a:ext cx="61934" cy="75296"/>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2" name="Google Shape;372;p37"/>
            <p:cNvSpPr/>
            <p:nvPr/>
          </p:nvSpPr>
          <p:spPr>
            <a:xfrm rot="5400000">
              <a:off x="2117598" y="2880360"/>
              <a:ext cx="61934" cy="75296"/>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3" name="Google Shape;373;p37"/>
            <p:cNvSpPr/>
            <p:nvPr/>
          </p:nvSpPr>
          <p:spPr>
            <a:xfrm rot="5400000">
              <a:off x="2117598" y="2540247"/>
              <a:ext cx="61934" cy="75296"/>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4" name="Google Shape;374;p37"/>
            <p:cNvSpPr/>
            <p:nvPr/>
          </p:nvSpPr>
          <p:spPr>
            <a:xfrm rot="5400000">
              <a:off x="2117598" y="2200133"/>
              <a:ext cx="61934" cy="75296"/>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5" name="Google Shape;375;p37"/>
            <p:cNvSpPr/>
            <p:nvPr/>
          </p:nvSpPr>
          <p:spPr>
            <a:xfrm rot="5400000">
              <a:off x="2117598" y="1859973"/>
              <a:ext cx="61934" cy="75296"/>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6" name="Google Shape;376;p37"/>
            <p:cNvSpPr/>
            <p:nvPr/>
          </p:nvSpPr>
          <p:spPr>
            <a:xfrm rot="5400000">
              <a:off x="2117598" y="1519859"/>
              <a:ext cx="61934" cy="75296"/>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7" name="Google Shape;377;p37"/>
            <p:cNvSpPr/>
            <p:nvPr/>
          </p:nvSpPr>
          <p:spPr>
            <a:xfrm rot="5400000">
              <a:off x="2117598" y="1179746"/>
              <a:ext cx="61934" cy="75296"/>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8" name="Google Shape;378;p37"/>
            <p:cNvSpPr/>
            <p:nvPr/>
          </p:nvSpPr>
          <p:spPr>
            <a:xfrm rot="5400000">
              <a:off x="2117598" y="839633"/>
              <a:ext cx="61934" cy="75296"/>
            </a:xfrm>
            <a:custGeom>
              <a:rect b="b" l="l" r="r" t="t"/>
              <a:pathLst>
                <a:path extrusionOk="0" h="160496" w="184213">
                  <a:moveTo>
                    <a:pt x="0" y="0"/>
                  </a:moveTo>
                  <a:lnTo>
                    <a:pt x="184214"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9" name="Google Shape;379;p37"/>
            <p:cNvSpPr/>
            <p:nvPr/>
          </p:nvSpPr>
          <p:spPr>
            <a:xfrm rot="5400000">
              <a:off x="2117598" y="499519"/>
              <a:ext cx="61934" cy="75296"/>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0" name="Google Shape;380;p37"/>
            <p:cNvSpPr/>
            <p:nvPr/>
          </p:nvSpPr>
          <p:spPr>
            <a:xfrm rot="5400000">
              <a:off x="2117598" y="159405"/>
              <a:ext cx="61934" cy="75296"/>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1" name="Google Shape;381;p37"/>
            <p:cNvSpPr/>
            <p:nvPr/>
          </p:nvSpPr>
          <p:spPr>
            <a:xfrm rot="5400000">
              <a:off x="1951511" y="-6680"/>
              <a:ext cx="61934" cy="75296"/>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2" name="Google Shape;382;p37"/>
            <p:cNvSpPr/>
            <p:nvPr/>
          </p:nvSpPr>
          <p:spPr>
            <a:xfrm rot="5400000">
              <a:off x="1951511" y="333434"/>
              <a:ext cx="61934" cy="75296"/>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3" name="Google Shape;383;p37"/>
            <p:cNvSpPr/>
            <p:nvPr/>
          </p:nvSpPr>
          <p:spPr>
            <a:xfrm rot="5400000">
              <a:off x="1951511" y="673547"/>
              <a:ext cx="61934" cy="75296"/>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4" name="Google Shape;384;p37"/>
            <p:cNvSpPr/>
            <p:nvPr/>
          </p:nvSpPr>
          <p:spPr>
            <a:xfrm rot="5400000">
              <a:off x="1951511" y="1013660"/>
              <a:ext cx="61934" cy="75296"/>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5" name="Google Shape;385;p37"/>
            <p:cNvSpPr/>
            <p:nvPr/>
          </p:nvSpPr>
          <p:spPr>
            <a:xfrm rot="5400000">
              <a:off x="1951511" y="1353774"/>
              <a:ext cx="61934" cy="75296"/>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6" name="Google Shape;386;p37"/>
            <p:cNvSpPr/>
            <p:nvPr/>
          </p:nvSpPr>
          <p:spPr>
            <a:xfrm rot="5400000">
              <a:off x="1951496" y="1693910"/>
              <a:ext cx="61964" cy="75296"/>
            </a:xfrm>
            <a:custGeom>
              <a:rect b="b" l="l" r="r" t="t"/>
              <a:pathLst>
                <a:path extrusionOk="0" h="160496" w="184308">
                  <a:moveTo>
                    <a:pt x="184309"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7" name="Google Shape;387;p37"/>
            <p:cNvSpPr/>
            <p:nvPr/>
          </p:nvSpPr>
          <p:spPr>
            <a:xfrm rot="5400000">
              <a:off x="1951511" y="2034048"/>
              <a:ext cx="61934" cy="75296"/>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8" name="Google Shape;388;p37"/>
            <p:cNvSpPr/>
            <p:nvPr/>
          </p:nvSpPr>
          <p:spPr>
            <a:xfrm rot="5400000">
              <a:off x="1951511" y="2374162"/>
              <a:ext cx="61934" cy="75296"/>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9" name="Google Shape;389;p37"/>
            <p:cNvSpPr/>
            <p:nvPr/>
          </p:nvSpPr>
          <p:spPr>
            <a:xfrm rot="5400000">
              <a:off x="1951511" y="2714275"/>
              <a:ext cx="61934" cy="75296"/>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0" name="Google Shape;390;p37"/>
            <p:cNvSpPr/>
            <p:nvPr/>
          </p:nvSpPr>
          <p:spPr>
            <a:xfrm rot="5400000">
              <a:off x="1785426" y="2880360"/>
              <a:ext cx="61934" cy="75296"/>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1" name="Google Shape;391;p37"/>
            <p:cNvSpPr/>
            <p:nvPr/>
          </p:nvSpPr>
          <p:spPr>
            <a:xfrm rot="5400000">
              <a:off x="1785426" y="2540247"/>
              <a:ext cx="61934" cy="75296"/>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2" name="Google Shape;392;p37"/>
            <p:cNvSpPr/>
            <p:nvPr/>
          </p:nvSpPr>
          <p:spPr>
            <a:xfrm rot="5400000">
              <a:off x="1785426" y="2200133"/>
              <a:ext cx="61934" cy="75296"/>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3" name="Google Shape;393;p37"/>
            <p:cNvSpPr/>
            <p:nvPr/>
          </p:nvSpPr>
          <p:spPr>
            <a:xfrm rot="5400000">
              <a:off x="1785426" y="1859973"/>
              <a:ext cx="61934" cy="75296"/>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4" name="Google Shape;394;p37"/>
            <p:cNvSpPr/>
            <p:nvPr/>
          </p:nvSpPr>
          <p:spPr>
            <a:xfrm rot="5400000">
              <a:off x="1785426" y="1519859"/>
              <a:ext cx="61934" cy="75296"/>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5" name="Google Shape;395;p37"/>
            <p:cNvSpPr/>
            <p:nvPr/>
          </p:nvSpPr>
          <p:spPr>
            <a:xfrm rot="5400000">
              <a:off x="1785426" y="1179746"/>
              <a:ext cx="61934" cy="75296"/>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6" name="Google Shape;396;p37"/>
            <p:cNvSpPr/>
            <p:nvPr/>
          </p:nvSpPr>
          <p:spPr>
            <a:xfrm rot="5400000">
              <a:off x="1785426" y="839633"/>
              <a:ext cx="61934" cy="75296"/>
            </a:xfrm>
            <a:custGeom>
              <a:rect b="b" l="l" r="r" t="t"/>
              <a:pathLst>
                <a:path extrusionOk="0" h="160496" w="184213">
                  <a:moveTo>
                    <a:pt x="0" y="0"/>
                  </a:moveTo>
                  <a:lnTo>
                    <a:pt x="184214"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7" name="Google Shape;397;p37"/>
            <p:cNvSpPr/>
            <p:nvPr/>
          </p:nvSpPr>
          <p:spPr>
            <a:xfrm rot="5400000">
              <a:off x="1785426" y="499519"/>
              <a:ext cx="61934" cy="75296"/>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8" name="Google Shape;398;p37"/>
            <p:cNvSpPr/>
            <p:nvPr/>
          </p:nvSpPr>
          <p:spPr>
            <a:xfrm rot="5400000">
              <a:off x="1785426" y="159405"/>
              <a:ext cx="61934" cy="75296"/>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9" name="Google Shape;399;p37"/>
            <p:cNvSpPr/>
            <p:nvPr/>
          </p:nvSpPr>
          <p:spPr>
            <a:xfrm rot="5400000">
              <a:off x="1619339" y="-6680"/>
              <a:ext cx="61934" cy="75296"/>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0" name="Google Shape;400;p37"/>
            <p:cNvSpPr/>
            <p:nvPr/>
          </p:nvSpPr>
          <p:spPr>
            <a:xfrm rot="5400000">
              <a:off x="1619339" y="333434"/>
              <a:ext cx="61934" cy="75296"/>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1" name="Google Shape;401;p37"/>
            <p:cNvSpPr/>
            <p:nvPr/>
          </p:nvSpPr>
          <p:spPr>
            <a:xfrm rot="5400000">
              <a:off x="1619339" y="673547"/>
              <a:ext cx="61934" cy="75296"/>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2" name="Google Shape;402;p37"/>
            <p:cNvSpPr/>
            <p:nvPr/>
          </p:nvSpPr>
          <p:spPr>
            <a:xfrm rot="5400000">
              <a:off x="1619339" y="1013660"/>
              <a:ext cx="61934" cy="75296"/>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3" name="Google Shape;403;p37"/>
            <p:cNvSpPr/>
            <p:nvPr/>
          </p:nvSpPr>
          <p:spPr>
            <a:xfrm rot="5400000">
              <a:off x="1619339" y="1353774"/>
              <a:ext cx="61934" cy="75296"/>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4" name="Google Shape;404;p37"/>
            <p:cNvSpPr/>
            <p:nvPr/>
          </p:nvSpPr>
          <p:spPr>
            <a:xfrm rot="5400000">
              <a:off x="1619324" y="1693910"/>
              <a:ext cx="61964" cy="75296"/>
            </a:xfrm>
            <a:custGeom>
              <a:rect b="b" l="l" r="r" t="t"/>
              <a:pathLst>
                <a:path extrusionOk="0" h="160496" w="184308">
                  <a:moveTo>
                    <a:pt x="184309"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5" name="Google Shape;405;p37"/>
            <p:cNvSpPr/>
            <p:nvPr/>
          </p:nvSpPr>
          <p:spPr>
            <a:xfrm rot="5400000">
              <a:off x="1619339" y="2034048"/>
              <a:ext cx="61934" cy="75296"/>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6" name="Google Shape;406;p37"/>
            <p:cNvSpPr/>
            <p:nvPr/>
          </p:nvSpPr>
          <p:spPr>
            <a:xfrm rot="5400000">
              <a:off x="1619339" y="2374162"/>
              <a:ext cx="61934" cy="75296"/>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7" name="Google Shape;407;p37"/>
            <p:cNvSpPr/>
            <p:nvPr/>
          </p:nvSpPr>
          <p:spPr>
            <a:xfrm rot="5400000">
              <a:off x="1619339" y="2714275"/>
              <a:ext cx="61934" cy="75296"/>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8" name="Google Shape;408;p37"/>
            <p:cNvSpPr/>
            <p:nvPr/>
          </p:nvSpPr>
          <p:spPr>
            <a:xfrm rot="5400000">
              <a:off x="1453253" y="2880360"/>
              <a:ext cx="61934" cy="75296"/>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9" name="Google Shape;409;p37"/>
            <p:cNvSpPr/>
            <p:nvPr/>
          </p:nvSpPr>
          <p:spPr>
            <a:xfrm rot="5400000">
              <a:off x="1453253" y="2540247"/>
              <a:ext cx="61934" cy="75296"/>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10" name="Google Shape;410;p37"/>
            <p:cNvSpPr/>
            <p:nvPr/>
          </p:nvSpPr>
          <p:spPr>
            <a:xfrm rot="5400000">
              <a:off x="1453253" y="2200133"/>
              <a:ext cx="61934" cy="75296"/>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11" name="Google Shape;411;p37"/>
            <p:cNvSpPr/>
            <p:nvPr/>
          </p:nvSpPr>
          <p:spPr>
            <a:xfrm rot="5400000">
              <a:off x="1453253" y="1859973"/>
              <a:ext cx="61934" cy="75296"/>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12" name="Google Shape;412;p37"/>
            <p:cNvSpPr/>
            <p:nvPr/>
          </p:nvSpPr>
          <p:spPr>
            <a:xfrm rot="5400000">
              <a:off x="1453253" y="1519859"/>
              <a:ext cx="61934" cy="75296"/>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13" name="Google Shape;413;p37"/>
            <p:cNvSpPr/>
            <p:nvPr/>
          </p:nvSpPr>
          <p:spPr>
            <a:xfrm rot="5400000">
              <a:off x="1453253" y="1179746"/>
              <a:ext cx="61934" cy="75296"/>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14" name="Google Shape;414;p37"/>
            <p:cNvSpPr/>
            <p:nvPr/>
          </p:nvSpPr>
          <p:spPr>
            <a:xfrm rot="5400000">
              <a:off x="1453253" y="839633"/>
              <a:ext cx="61934" cy="75296"/>
            </a:xfrm>
            <a:custGeom>
              <a:rect b="b" l="l" r="r" t="t"/>
              <a:pathLst>
                <a:path extrusionOk="0" h="160496" w="184213">
                  <a:moveTo>
                    <a:pt x="0" y="0"/>
                  </a:moveTo>
                  <a:lnTo>
                    <a:pt x="184214"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15" name="Google Shape;415;p37"/>
            <p:cNvSpPr/>
            <p:nvPr/>
          </p:nvSpPr>
          <p:spPr>
            <a:xfrm rot="5400000">
              <a:off x="1453253" y="499519"/>
              <a:ext cx="61934" cy="75296"/>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16" name="Google Shape;416;p37"/>
            <p:cNvSpPr/>
            <p:nvPr/>
          </p:nvSpPr>
          <p:spPr>
            <a:xfrm rot="5400000">
              <a:off x="1453253" y="159405"/>
              <a:ext cx="61934" cy="75296"/>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17" name="Google Shape;417;p37"/>
            <p:cNvSpPr/>
            <p:nvPr/>
          </p:nvSpPr>
          <p:spPr>
            <a:xfrm rot="5400000">
              <a:off x="1287168" y="-6680"/>
              <a:ext cx="61934" cy="75296"/>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18" name="Google Shape;418;p37"/>
            <p:cNvSpPr/>
            <p:nvPr/>
          </p:nvSpPr>
          <p:spPr>
            <a:xfrm rot="5400000">
              <a:off x="1287168" y="333434"/>
              <a:ext cx="61934" cy="75296"/>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19" name="Google Shape;419;p37"/>
            <p:cNvSpPr/>
            <p:nvPr/>
          </p:nvSpPr>
          <p:spPr>
            <a:xfrm rot="5400000">
              <a:off x="1287168" y="673547"/>
              <a:ext cx="61934" cy="75296"/>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0" name="Google Shape;420;p37"/>
            <p:cNvSpPr/>
            <p:nvPr/>
          </p:nvSpPr>
          <p:spPr>
            <a:xfrm rot="5400000">
              <a:off x="1287168" y="1013660"/>
              <a:ext cx="61934" cy="75296"/>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1" name="Google Shape;421;p37"/>
            <p:cNvSpPr/>
            <p:nvPr/>
          </p:nvSpPr>
          <p:spPr>
            <a:xfrm rot="5400000">
              <a:off x="1287168" y="1353774"/>
              <a:ext cx="61934" cy="75296"/>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2" name="Google Shape;422;p37"/>
            <p:cNvSpPr/>
            <p:nvPr/>
          </p:nvSpPr>
          <p:spPr>
            <a:xfrm rot="5400000">
              <a:off x="1287153" y="1693910"/>
              <a:ext cx="61964" cy="75296"/>
            </a:xfrm>
            <a:custGeom>
              <a:rect b="b" l="l" r="r" t="t"/>
              <a:pathLst>
                <a:path extrusionOk="0" h="160496" w="184308">
                  <a:moveTo>
                    <a:pt x="184309"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3" name="Google Shape;423;p37"/>
            <p:cNvSpPr/>
            <p:nvPr/>
          </p:nvSpPr>
          <p:spPr>
            <a:xfrm rot="5400000">
              <a:off x="1287168" y="2034048"/>
              <a:ext cx="61934" cy="75296"/>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4" name="Google Shape;424;p37"/>
            <p:cNvSpPr/>
            <p:nvPr/>
          </p:nvSpPr>
          <p:spPr>
            <a:xfrm rot="5400000">
              <a:off x="1287168" y="2374162"/>
              <a:ext cx="61934" cy="75296"/>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5" name="Google Shape;425;p37"/>
            <p:cNvSpPr/>
            <p:nvPr/>
          </p:nvSpPr>
          <p:spPr>
            <a:xfrm rot="5400000">
              <a:off x="1287168" y="2714275"/>
              <a:ext cx="61934" cy="75296"/>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6" name="Google Shape;426;p37"/>
            <p:cNvSpPr/>
            <p:nvPr/>
          </p:nvSpPr>
          <p:spPr>
            <a:xfrm rot="5400000">
              <a:off x="1121047" y="2880338"/>
              <a:ext cx="61934" cy="75341"/>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7" name="Google Shape;427;p37"/>
            <p:cNvSpPr/>
            <p:nvPr/>
          </p:nvSpPr>
          <p:spPr>
            <a:xfrm rot="5400000">
              <a:off x="1121047" y="2540224"/>
              <a:ext cx="61934" cy="75341"/>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8" name="Google Shape;428;p37"/>
            <p:cNvSpPr/>
            <p:nvPr/>
          </p:nvSpPr>
          <p:spPr>
            <a:xfrm rot="5400000">
              <a:off x="1121047" y="2200111"/>
              <a:ext cx="61934" cy="75341"/>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9" name="Google Shape;429;p37"/>
            <p:cNvSpPr/>
            <p:nvPr/>
          </p:nvSpPr>
          <p:spPr>
            <a:xfrm rot="5400000">
              <a:off x="1121047" y="1859951"/>
              <a:ext cx="61934" cy="75341"/>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0" name="Google Shape;430;p37"/>
            <p:cNvSpPr/>
            <p:nvPr/>
          </p:nvSpPr>
          <p:spPr>
            <a:xfrm rot="5400000">
              <a:off x="1121047" y="1519837"/>
              <a:ext cx="61934" cy="75341"/>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1" name="Google Shape;431;p37"/>
            <p:cNvSpPr/>
            <p:nvPr/>
          </p:nvSpPr>
          <p:spPr>
            <a:xfrm rot="5400000">
              <a:off x="1121047" y="1179724"/>
              <a:ext cx="61934" cy="75341"/>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2" name="Google Shape;432;p37"/>
            <p:cNvSpPr/>
            <p:nvPr/>
          </p:nvSpPr>
          <p:spPr>
            <a:xfrm rot="5400000">
              <a:off x="1121047" y="839610"/>
              <a:ext cx="61934" cy="75341"/>
            </a:xfrm>
            <a:custGeom>
              <a:rect b="b" l="l" r="r" t="t"/>
              <a:pathLst>
                <a:path extrusionOk="0" h="160591" w="184213">
                  <a:moveTo>
                    <a:pt x="0" y="0"/>
                  </a:moveTo>
                  <a:lnTo>
                    <a:pt x="184214"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3" name="Google Shape;433;p37"/>
            <p:cNvSpPr/>
            <p:nvPr/>
          </p:nvSpPr>
          <p:spPr>
            <a:xfrm rot="5400000">
              <a:off x="1121047" y="499497"/>
              <a:ext cx="61934" cy="75341"/>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4" name="Google Shape;434;p37"/>
            <p:cNvSpPr/>
            <p:nvPr/>
          </p:nvSpPr>
          <p:spPr>
            <a:xfrm rot="5400000">
              <a:off x="1121047" y="159382"/>
              <a:ext cx="61934" cy="75341"/>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5" name="Google Shape;435;p37"/>
            <p:cNvSpPr/>
            <p:nvPr/>
          </p:nvSpPr>
          <p:spPr>
            <a:xfrm rot="5400000">
              <a:off x="954930" y="-6680"/>
              <a:ext cx="61934" cy="75296"/>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6" name="Google Shape;436;p37"/>
            <p:cNvSpPr/>
            <p:nvPr/>
          </p:nvSpPr>
          <p:spPr>
            <a:xfrm rot="5400000">
              <a:off x="954930" y="333434"/>
              <a:ext cx="61934" cy="75296"/>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7" name="Google Shape;437;p37"/>
            <p:cNvSpPr/>
            <p:nvPr/>
          </p:nvSpPr>
          <p:spPr>
            <a:xfrm rot="5400000">
              <a:off x="954930" y="673547"/>
              <a:ext cx="61934" cy="75296"/>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8" name="Google Shape;438;p37"/>
            <p:cNvSpPr/>
            <p:nvPr/>
          </p:nvSpPr>
          <p:spPr>
            <a:xfrm rot="5400000">
              <a:off x="954930" y="1013660"/>
              <a:ext cx="61934" cy="75296"/>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9" name="Google Shape;439;p37"/>
            <p:cNvSpPr/>
            <p:nvPr/>
          </p:nvSpPr>
          <p:spPr>
            <a:xfrm rot="5400000">
              <a:off x="954930" y="1353774"/>
              <a:ext cx="61934" cy="75296"/>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0" name="Google Shape;440;p37"/>
            <p:cNvSpPr/>
            <p:nvPr/>
          </p:nvSpPr>
          <p:spPr>
            <a:xfrm rot="5400000">
              <a:off x="954915" y="1693910"/>
              <a:ext cx="61964" cy="75296"/>
            </a:xfrm>
            <a:custGeom>
              <a:rect b="b" l="l" r="r" t="t"/>
              <a:pathLst>
                <a:path extrusionOk="0" h="160496" w="184308">
                  <a:moveTo>
                    <a:pt x="184309"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1" name="Google Shape;441;p37"/>
            <p:cNvSpPr/>
            <p:nvPr/>
          </p:nvSpPr>
          <p:spPr>
            <a:xfrm rot="5400000">
              <a:off x="954930" y="2034048"/>
              <a:ext cx="61934" cy="75296"/>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2" name="Google Shape;442;p37"/>
            <p:cNvSpPr/>
            <p:nvPr/>
          </p:nvSpPr>
          <p:spPr>
            <a:xfrm rot="5400000">
              <a:off x="954930" y="2374162"/>
              <a:ext cx="61934" cy="75296"/>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3" name="Google Shape;443;p37"/>
            <p:cNvSpPr/>
            <p:nvPr/>
          </p:nvSpPr>
          <p:spPr>
            <a:xfrm rot="5400000">
              <a:off x="954930" y="2714275"/>
              <a:ext cx="61934" cy="75296"/>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4" name="Google Shape;444;p37"/>
            <p:cNvSpPr/>
            <p:nvPr/>
          </p:nvSpPr>
          <p:spPr>
            <a:xfrm rot="5400000">
              <a:off x="788844" y="2880360"/>
              <a:ext cx="61934" cy="75296"/>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5" name="Google Shape;445;p37"/>
            <p:cNvSpPr/>
            <p:nvPr/>
          </p:nvSpPr>
          <p:spPr>
            <a:xfrm rot="5400000">
              <a:off x="788844" y="2540247"/>
              <a:ext cx="61934" cy="75296"/>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6" name="Google Shape;446;p37"/>
            <p:cNvSpPr/>
            <p:nvPr/>
          </p:nvSpPr>
          <p:spPr>
            <a:xfrm rot="5400000">
              <a:off x="788844" y="2200133"/>
              <a:ext cx="61934" cy="75296"/>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7" name="Google Shape;447;p37"/>
            <p:cNvSpPr/>
            <p:nvPr/>
          </p:nvSpPr>
          <p:spPr>
            <a:xfrm rot="5400000">
              <a:off x="788844" y="1859973"/>
              <a:ext cx="61934" cy="75296"/>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8" name="Google Shape;448;p37"/>
            <p:cNvSpPr/>
            <p:nvPr/>
          </p:nvSpPr>
          <p:spPr>
            <a:xfrm rot="5400000">
              <a:off x="788844" y="1519859"/>
              <a:ext cx="61934" cy="75296"/>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9" name="Google Shape;449;p37"/>
            <p:cNvSpPr/>
            <p:nvPr/>
          </p:nvSpPr>
          <p:spPr>
            <a:xfrm rot="5400000">
              <a:off x="788844" y="1179746"/>
              <a:ext cx="61934" cy="75296"/>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50" name="Google Shape;450;p37"/>
            <p:cNvSpPr/>
            <p:nvPr/>
          </p:nvSpPr>
          <p:spPr>
            <a:xfrm rot="5400000">
              <a:off x="788844" y="839633"/>
              <a:ext cx="61934" cy="75296"/>
            </a:xfrm>
            <a:custGeom>
              <a:rect b="b" l="l" r="r" t="t"/>
              <a:pathLst>
                <a:path extrusionOk="0" h="160496" w="184213">
                  <a:moveTo>
                    <a:pt x="0" y="0"/>
                  </a:moveTo>
                  <a:lnTo>
                    <a:pt x="184214"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51" name="Google Shape;451;p37"/>
            <p:cNvSpPr/>
            <p:nvPr/>
          </p:nvSpPr>
          <p:spPr>
            <a:xfrm rot="5400000">
              <a:off x="788844" y="499519"/>
              <a:ext cx="61934" cy="75296"/>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52" name="Google Shape;452;p37"/>
            <p:cNvSpPr/>
            <p:nvPr/>
          </p:nvSpPr>
          <p:spPr>
            <a:xfrm rot="5400000">
              <a:off x="788844" y="159405"/>
              <a:ext cx="61934" cy="75296"/>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53" name="Google Shape;453;p37"/>
            <p:cNvSpPr/>
            <p:nvPr/>
          </p:nvSpPr>
          <p:spPr>
            <a:xfrm rot="5400000">
              <a:off x="622758" y="-6680"/>
              <a:ext cx="61934" cy="75296"/>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54" name="Google Shape;454;p37"/>
            <p:cNvSpPr/>
            <p:nvPr/>
          </p:nvSpPr>
          <p:spPr>
            <a:xfrm rot="5400000">
              <a:off x="622758" y="333434"/>
              <a:ext cx="61934" cy="75296"/>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55" name="Google Shape;455;p37"/>
            <p:cNvSpPr/>
            <p:nvPr/>
          </p:nvSpPr>
          <p:spPr>
            <a:xfrm rot="5400000">
              <a:off x="622758" y="673547"/>
              <a:ext cx="61934" cy="75296"/>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56" name="Google Shape;456;p37"/>
            <p:cNvSpPr/>
            <p:nvPr/>
          </p:nvSpPr>
          <p:spPr>
            <a:xfrm rot="5400000">
              <a:off x="622758" y="1013660"/>
              <a:ext cx="61934" cy="75296"/>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57" name="Google Shape;457;p37"/>
            <p:cNvSpPr/>
            <p:nvPr/>
          </p:nvSpPr>
          <p:spPr>
            <a:xfrm rot="5400000">
              <a:off x="622758" y="1353774"/>
              <a:ext cx="61934" cy="75296"/>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58" name="Google Shape;458;p37"/>
            <p:cNvSpPr/>
            <p:nvPr/>
          </p:nvSpPr>
          <p:spPr>
            <a:xfrm rot="5400000">
              <a:off x="622743" y="1693910"/>
              <a:ext cx="61964" cy="75296"/>
            </a:xfrm>
            <a:custGeom>
              <a:rect b="b" l="l" r="r" t="t"/>
              <a:pathLst>
                <a:path extrusionOk="0" h="160496" w="184308">
                  <a:moveTo>
                    <a:pt x="184309"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59" name="Google Shape;459;p37"/>
            <p:cNvSpPr/>
            <p:nvPr/>
          </p:nvSpPr>
          <p:spPr>
            <a:xfrm rot="5400000">
              <a:off x="622758" y="2034048"/>
              <a:ext cx="61934" cy="75296"/>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0" name="Google Shape;460;p37"/>
            <p:cNvSpPr/>
            <p:nvPr/>
          </p:nvSpPr>
          <p:spPr>
            <a:xfrm rot="5400000">
              <a:off x="622758" y="2374162"/>
              <a:ext cx="61934" cy="75296"/>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1" name="Google Shape;461;p37"/>
            <p:cNvSpPr/>
            <p:nvPr/>
          </p:nvSpPr>
          <p:spPr>
            <a:xfrm rot="5400000">
              <a:off x="622758" y="2714275"/>
              <a:ext cx="61934" cy="75296"/>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2" name="Google Shape;462;p37"/>
            <p:cNvSpPr/>
            <p:nvPr/>
          </p:nvSpPr>
          <p:spPr>
            <a:xfrm rot="5400000">
              <a:off x="456672" y="2880360"/>
              <a:ext cx="61934" cy="75296"/>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3" name="Google Shape;463;p37"/>
            <p:cNvSpPr/>
            <p:nvPr/>
          </p:nvSpPr>
          <p:spPr>
            <a:xfrm rot="5400000">
              <a:off x="456672" y="2540247"/>
              <a:ext cx="61934" cy="75296"/>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4" name="Google Shape;464;p37"/>
            <p:cNvSpPr/>
            <p:nvPr/>
          </p:nvSpPr>
          <p:spPr>
            <a:xfrm rot="5400000">
              <a:off x="456672" y="2200133"/>
              <a:ext cx="61934" cy="75296"/>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5" name="Google Shape;465;p37"/>
            <p:cNvSpPr/>
            <p:nvPr/>
          </p:nvSpPr>
          <p:spPr>
            <a:xfrm rot="5400000">
              <a:off x="456672" y="1859973"/>
              <a:ext cx="61934" cy="75296"/>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6" name="Google Shape;466;p37"/>
            <p:cNvSpPr/>
            <p:nvPr/>
          </p:nvSpPr>
          <p:spPr>
            <a:xfrm rot="5400000">
              <a:off x="456672" y="1519859"/>
              <a:ext cx="61934" cy="75296"/>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7" name="Google Shape;467;p37"/>
            <p:cNvSpPr/>
            <p:nvPr/>
          </p:nvSpPr>
          <p:spPr>
            <a:xfrm rot="5400000">
              <a:off x="456672" y="1179746"/>
              <a:ext cx="61934" cy="75296"/>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8" name="Google Shape;468;p37"/>
            <p:cNvSpPr/>
            <p:nvPr/>
          </p:nvSpPr>
          <p:spPr>
            <a:xfrm rot="5400000">
              <a:off x="456672" y="839633"/>
              <a:ext cx="61934" cy="75296"/>
            </a:xfrm>
            <a:custGeom>
              <a:rect b="b" l="l" r="r" t="t"/>
              <a:pathLst>
                <a:path extrusionOk="0" h="160496" w="184213">
                  <a:moveTo>
                    <a:pt x="0" y="0"/>
                  </a:moveTo>
                  <a:lnTo>
                    <a:pt x="184214"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9" name="Google Shape;469;p37"/>
            <p:cNvSpPr/>
            <p:nvPr/>
          </p:nvSpPr>
          <p:spPr>
            <a:xfrm rot="5400000">
              <a:off x="456672" y="499519"/>
              <a:ext cx="61934" cy="75296"/>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70" name="Google Shape;470;p37"/>
            <p:cNvSpPr/>
            <p:nvPr/>
          </p:nvSpPr>
          <p:spPr>
            <a:xfrm rot="5400000">
              <a:off x="456672" y="159405"/>
              <a:ext cx="61934" cy="75296"/>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71" name="Google Shape;471;p37"/>
            <p:cNvSpPr/>
            <p:nvPr/>
          </p:nvSpPr>
          <p:spPr>
            <a:xfrm rot="5400000">
              <a:off x="290552" y="-6703"/>
              <a:ext cx="61934" cy="75341"/>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72" name="Google Shape;472;p37"/>
            <p:cNvSpPr/>
            <p:nvPr/>
          </p:nvSpPr>
          <p:spPr>
            <a:xfrm rot="5400000">
              <a:off x="290552" y="333411"/>
              <a:ext cx="61934" cy="75341"/>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73" name="Google Shape;473;p37"/>
            <p:cNvSpPr/>
            <p:nvPr/>
          </p:nvSpPr>
          <p:spPr>
            <a:xfrm rot="5400000">
              <a:off x="290552" y="673524"/>
              <a:ext cx="61934" cy="75341"/>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74" name="Google Shape;474;p37"/>
            <p:cNvSpPr/>
            <p:nvPr/>
          </p:nvSpPr>
          <p:spPr>
            <a:xfrm rot="5400000">
              <a:off x="290552" y="1013638"/>
              <a:ext cx="61934" cy="75341"/>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75" name="Google Shape;475;p37"/>
            <p:cNvSpPr/>
            <p:nvPr/>
          </p:nvSpPr>
          <p:spPr>
            <a:xfrm rot="5400000">
              <a:off x="290552" y="1353752"/>
              <a:ext cx="61934" cy="75341"/>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76" name="Google Shape;476;p37"/>
            <p:cNvSpPr/>
            <p:nvPr/>
          </p:nvSpPr>
          <p:spPr>
            <a:xfrm rot="5400000">
              <a:off x="290537" y="1693888"/>
              <a:ext cx="61966" cy="75341"/>
            </a:xfrm>
            <a:custGeom>
              <a:rect b="b" l="l" r="r" t="t"/>
              <a:pathLst>
                <a:path extrusionOk="0" h="160591" w="184308">
                  <a:moveTo>
                    <a:pt x="184309"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77" name="Google Shape;477;p37"/>
            <p:cNvSpPr/>
            <p:nvPr/>
          </p:nvSpPr>
          <p:spPr>
            <a:xfrm rot="5400000">
              <a:off x="290552" y="2034025"/>
              <a:ext cx="61934" cy="75341"/>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78" name="Google Shape;478;p37"/>
            <p:cNvSpPr/>
            <p:nvPr/>
          </p:nvSpPr>
          <p:spPr>
            <a:xfrm rot="5400000">
              <a:off x="290552" y="2374139"/>
              <a:ext cx="61934" cy="75341"/>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79" name="Google Shape;479;p37"/>
            <p:cNvSpPr/>
            <p:nvPr/>
          </p:nvSpPr>
          <p:spPr>
            <a:xfrm rot="5400000">
              <a:off x="290552" y="2714252"/>
              <a:ext cx="61934" cy="75341"/>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0" name="Google Shape;480;p37"/>
            <p:cNvSpPr/>
            <p:nvPr/>
          </p:nvSpPr>
          <p:spPr>
            <a:xfrm rot="5400000">
              <a:off x="124429" y="2880360"/>
              <a:ext cx="61934" cy="75296"/>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1" name="Google Shape;481;p37"/>
            <p:cNvSpPr/>
            <p:nvPr/>
          </p:nvSpPr>
          <p:spPr>
            <a:xfrm rot="5400000">
              <a:off x="124429" y="2540247"/>
              <a:ext cx="61934" cy="75296"/>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2" name="Google Shape;482;p37"/>
            <p:cNvSpPr/>
            <p:nvPr/>
          </p:nvSpPr>
          <p:spPr>
            <a:xfrm rot="5400000">
              <a:off x="124429" y="2200133"/>
              <a:ext cx="61934" cy="75296"/>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3" name="Google Shape;483;p37"/>
            <p:cNvSpPr/>
            <p:nvPr/>
          </p:nvSpPr>
          <p:spPr>
            <a:xfrm rot="5400000">
              <a:off x="124429" y="1859973"/>
              <a:ext cx="61934" cy="75296"/>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4" name="Google Shape;484;p37"/>
            <p:cNvSpPr/>
            <p:nvPr/>
          </p:nvSpPr>
          <p:spPr>
            <a:xfrm rot="5400000">
              <a:off x="124429" y="1519859"/>
              <a:ext cx="61934" cy="75296"/>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5" name="Google Shape;485;p37"/>
            <p:cNvSpPr/>
            <p:nvPr/>
          </p:nvSpPr>
          <p:spPr>
            <a:xfrm rot="5400000">
              <a:off x="124429" y="1179746"/>
              <a:ext cx="61934" cy="75296"/>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6" name="Google Shape;486;p37"/>
            <p:cNvSpPr/>
            <p:nvPr/>
          </p:nvSpPr>
          <p:spPr>
            <a:xfrm rot="5400000">
              <a:off x="124429" y="839633"/>
              <a:ext cx="61934" cy="75296"/>
            </a:xfrm>
            <a:custGeom>
              <a:rect b="b" l="l" r="r" t="t"/>
              <a:pathLst>
                <a:path extrusionOk="0" h="160496" w="184213">
                  <a:moveTo>
                    <a:pt x="0" y="0"/>
                  </a:moveTo>
                  <a:lnTo>
                    <a:pt x="184214"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7" name="Google Shape;487;p37"/>
            <p:cNvSpPr/>
            <p:nvPr/>
          </p:nvSpPr>
          <p:spPr>
            <a:xfrm rot="5400000">
              <a:off x="124429" y="499519"/>
              <a:ext cx="61934" cy="75296"/>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8" name="Google Shape;488;p37"/>
            <p:cNvSpPr/>
            <p:nvPr/>
          </p:nvSpPr>
          <p:spPr>
            <a:xfrm rot="5400000">
              <a:off x="124429" y="159405"/>
              <a:ext cx="61934" cy="75296"/>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9" name="Google Shape;489;p37"/>
            <p:cNvSpPr/>
            <p:nvPr/>
          </p:nvSpPr>
          <p:spPr>
            <a:xfrm rot="5400000">
              <a:off x="2948028" y="-6680"/>
              <a:ext cx="61934" cy="75296"/>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90" name="Google Shape;490;p37"/>
            <p:cNvSpPr/>
            <p:nvPr/>
          </p:nvSpPr>
          <p:spPr>
            <a:xfrm rot="5400000">
              <a:off x="2948028" y="333434"/>
              <a:ext cx="61934" cy="75296"/>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91" name="Google Shape;491;p37"/>
            <p:cNvSpPr/>
            <p:nvPr/>
          </p:nvSpPr>
          <p:spPr>
            <a:xfrm rot="5400000">
              <a:off x="2948028" y="673547"/>
              <a:ext cx="61934" cy="75296"/>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92" name="Google Shape;492;p37"/>
            <p:cNvSpPr/>
            <p:nvPr/>
          </p:nvSpPr>
          <p:spPr>
            <a:xfrm rot="5400000">
              <a:off x="2948028" y="1013660"/>
              <a:ext cx="61934" cy="75296"/>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93" name="Google Shape;493;p37"/>
            <p:cNvSpPr/>
            <p:nvPr/>
          </p:nvSpPr>
          <p:spPr>
            <a:xfrm rot="5400000">
              <a:off x="2948028" y="1353774"/>
              <a:ext cx="61934" cy="75296"/>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94" name="Google Shape;494;p37"/>
            <p:cNvSpPr/>
            <p:nvPr/>
          </p:nvSpPr>
          <p:spPr>
            <a:xfrm rot="5400000">
              <a:off x="2948013" y="1693910"/>
              <a:ext cx="61964" cy="75296"/>
            </a:xfrm>
            <a:custGeom>
              <a:rect b="b" l="l" r="r" t="t"/>
              <a:pathLst>
                <a:path extrusionOk="0" h="160496" w="184308">
                  <a:moveTo>
                    <a:pt x="184309"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95" name="Google Shape;495;p37"/>
            <p:cNvSpPr/>
            <p:nvPr/>
          </p:nvSpPr>
          <p:spPr>
            <a:xfrm rot="5400000">
              <a:off x="2948028" y="2034048"/>
              <a:ext cx="61934" cy="75296"/>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96" name="Google Shape;496;p37"/>
            <p:cNvSpPr/>
            <p:nvPr/>
          </p:nvSpPr>
          <p:spPr>
            <a:xfrm rot="5400000">
              <a:off x="2948028" y="2374162"/>
              <a:ext cx="61934" cy="75296"/>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97" name="Google Shape;497;p37"/>
            <p:cNvSpPr/>
            <p:nvPr/>
          </p:nvSpPr>
          <p:spPr>
            <a:xfrm rot="5400000">
              <a:off x="2948028" y="2714275"/>
              <a:ext cx="61934" cy="75296"/>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98" name="Google Shape;498;p37"/>
            <p:cNvSpPr/>
            <p:nvPr/>
          </p:nvSpPr>
          <p:spPr>
            <a:xfrm rot="5400000">
              <a:off x="2781941" y="2880360"/>
              <a:ext cx="61934" cy="75296"/>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99" name="Google Shape;499;p37"/>
            <p:cNvSpPr/>
            <p:nvPr/>
          </p:nvSpPr>
          <p:spPr>
            <a:xfrm rot="5400000">
              <a:off x="2781941" y="2540247"/>
              <a:ext cx="61934" cy="75296"/>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00" name="Google Shape;500;p37"/>
            <p:cNvSpPr/>
            <p:nvPr/>
          </p:nvSpPr>
          <p:spPr>
            <a:xfrm rot="5400000">
              <a:off x="2781941" y="2200133"/>
              <a:ext cx="61934" cy="75296"/>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01" name="Google Shape;501;p37"/>
            <p:cNvSpPr/>
            <p:nvPr/>
          </p:nvSpPr>
          <p:spPr>
            <a:xfrm rot="5400000">
              <a:off x="2781941" y="1859973"/>
              <a:ext cx="61934" cy="75296"/>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02" name="Google Shape;502;p37"/>
            <p:cNvSpPr/>
            <p:nvPr/>
          </p:nvSpPr>
          <p:spPr>
            <a:xfrm rot="5400000">
              <a:off x="2781941" y="1519859"/>
              <a:ext cx="61934" cy="75296"/>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03" name="Google Shape;503;p37"/>
            <p:cNvSpPr/>
            <p:nvPr/>
          </p:nvSpPr>
          <p:spPr>
            <a:xfrm rot="5400000">
              <a:off x="2781941" y="1179746"/>
              <a:ext cx="61934" cy="75296"/>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04" name="Google Shape;504;p37"/>
            <p:cNvSpPr/>
            <p:nvPr/>
          </p:nvSpPr>
          <p:spPr>
            <a:xfrm rot="5400000">
              <a:off x="2781941" y="839633"/>
              <a:ext cx="61934" cy="75296"/>
            </a:xfrm>
            <a:custGeom>
              <a:rect b="b" l="l" r="r" t="t"/>
              <a:pathLst>
                <a:path extrusionOk="0" h="160496" w="184213">
                  <a:moveTo>
                    <a:pt x="0" y="0"/>
                  </a:moveTo>
                  <a:lnTo>
                    <a:pt x="184214"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05" name="Google Shape;505;p37"/>
            <p:cNvSpPr/>
            <p:nvPr/>
          </p:nvSpPr>
          <p:spPr>
            <a:xfrm rot="5400000">
              <a:off x="2781941" y="499519"/>
              <a:ext cx="61934" cy="75296"/>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06" name="Google Shape;506;p37"/>
            <p:cNvSpPr/>
            <p:nvPr/>
          </p:nvSpPr>
          <p:spPr>
            <a:xfrm rot="5400000">
              <a:off x="2781941" y="159405"/>
              <a:ext cx="61934" cy="75296"/>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07" name="Google Shape;507;p37"/>
            <p:cNvSpPr/>
            <p:nvPr/>
          </p:nvSpPr>
          <p:spPr>
            <a:xfrm rot="5400000">
              <a:off x="3114113" y="3534817"/>
              <a:ext cx="61934" cy="75296"/>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08" name="Google Shape;508;p37"/>
            <p:cNvSpPr/>
            <p:nvPr/>
          </p:nvSpPr>
          <p:spPr>
            <a:xfrm rot="5400000">
              <a:off x="3114113" y="3194702"/>
              <a:ext cx="61934" cy="75296"/>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09" name="Google Shape;509;p37"/>
            <p:cNvSpPr/>
            <p:nvPr/>
          </p:nvSpPr>
          <p:spPr>
            <a:xfrm rot="5400000">
              <a:off x="3114113" y="2880360"/>
              <a:ext cx="61934" cy="75296"/>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10" name="Google Shape;510;p37"/>
            <p:cNvSpPr/>
            <p:nvPr/>
          </p:nvSpPr>
          <p:spPr>
            <a:xfrm rot="5400000">
              <a:off x="3114113" y="2540247"/>
              <a:ext cx="61934" cy="75296"/>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11" name="Google Shape;511;p37"/>
            <p:cNvSpPr/>
            <p:nvPr/>
          </p:nvSpPr>
          <p:spPr>
            <a:xfrm rot="5400000">
              <a:off x="3114113" y="2200133"/>
              <a:ext cx="61934" cy="75296"/>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12" name="Google Shape;512;p37"/>
            <p:cNvSpPr/>
            <p:nvPr/>
          </p:nvSpPr>
          <p:spPr>
            <a:xfrm rot="5400000">
              <a:off x="3114113" y="1859973"/>
              <a:ext cx="61934" cy="75296"/>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13" name="Google Shape;513;p37"/>
            <p:cNvSpPr/>
            <p:nvPr/>
          </p:nvSpPr>
          <p:spPr>
            <a:xfrm rot="5400000">
              <a:off x="3114113" y="1519859"/>
              <a:ext cx="61934" cy="75296"/>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14" name="Google Shape;514;p37"/>
            <p:cNvSpPr/>
            <p:nvPr/>
          </p:nvSpPr>
          <p:spPr>
            <a:xfrm rot="5400000">
              <a:off x="3114113" y="1179746"/>
              <a:ext cx="61934" cy="75296"/>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15" name="Google Shape;515;p37"/>
            <p:cNvSpPr/>
            <p:nvPr/>
          </p:nvSpPr>
          <p:spPr>
            <a:xfrm rot="5400000">
              <a:off x="3114113" y="839633"/>
              <a:ext cx="61934" cy="75296"/>
            </a:xfrm>
            <a:custGeom>
              <a:rect b="b" l="l" r="r" t="t"/>
              <a:pathLst>
                <a:path extrusionOk="0" h="160496" w="184213">
                  <a:moveTo>
                    <a:pt x="0" y="0"/>
                  </a:moveTo>
                  <a:lnTo>
                    <a:pt x="184214"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16" name="Google Shape;516;p37"/>
            <p:cNvSpPr/>
            <p:nvPr/>
          </p:nvSpPr>
          <p:spPr>
            <a:xfrm rot="5400000">
              <a:off x="3114113" y="499519"/>
              <a:ext cx="61934" cy="75296"/>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17" name="Google Shape;517;p37"/>
            <p:cNvSpPr/>
            <p:nvPr/>
          </p:nvSpPr>
          <p:spPr>
            <a:xfrm rot="5400000">
              <a:off x="3114113" y="159405"/>
              <a:ext cx="61934" cy="75296"/>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sp>
        <p:nvSpPr>
          <p:cNvPr id="518" name="Google Shape;518;p37"/>
          <p:cNvSpPr txBox="1"/>
          <p:nvPr>
            <p:ph idx="12" type="sldNum"/>
          </p:nvPr>
        </p:nvSpPr>
        <p:spPr>
          <a:xfrm>
            <a:off x="8353404" y="4630341"/>
            <a:ext cx="565735" cy="317673"/>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
        <p:nvSpPr>
          <p:cNvPr id="519" name="Google Shape;519;p37"/>
          <p:cNvSpPr txBox="1"/>
          <p:nvPr>
            <p:ph idx="11" type="ftr"/>
          </p:nvPr>
        </p:nvSpPr>
        <p:spPr>
          <a:xfrm>
            <a:off x="466474" y="4667807"/>
            <a:ext cx="2895600" cy="273844"/>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20" name="Google Shape;520;p37"/>
          <p:cNvSpPr/>
          <p:nvPr>
            <p:ph idx="2" type="pic"/>
          </p:nvPr>
        </p:nvSpPr>
        <p:spPr>
          <a:xfrm>
            <a:off x="952655" y="789551"/>
            <a:ext cx="2322863" cy="3564396"/>
          </a:xfrm>
          <a:prstGeom prst="rect">
            <a:avLst/>
          </a:prstGeom>
          <a:noFill/>
          <a:ln>
            <a:noFill/>
          </a:ln>
        </p:spPr>
      </p:sp>
      <p:sp>
        <p:nvSpPr>
          <p:cNvPr id="521" name="Google Shape;521;p37"/>
          <p:cNvSpPr/>
          <p:nvPr/>
        </p:nvSpPr>
        <p:spPr>
          <a:xfrm>
            <a:off x="9061061" y="4542761"/>
            <a:ext cx="82939" cy="519097"/>
          </a:xfrm>
          <a:prstGeom prst="rect">
            <a:avLst/>
          </a:prstGeom>
          <a:solidFill>
            <a:srgbClr val="D8D8D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pic>
        <p:nvPicPr>
          <p:cNvPr descr="A picture containing symbol, font, logo, graphics&#10;&#10;Description automatically generated" id="522" name="Google Shape;522;p37"/>
          <p:cNvPicPr preferRelativeResize="0"/>
          <p:nvPr/>
        </p:nvPicPr>
        <p:blipFill rotWithShape="1">
          <a:blip r:embed="rId2">
            <a:alphaModFix/>
          </a:blip>
          <a:srcRect b="0" l="0" r="0" t="0"/>
          <a:stretch/>
        </p:blipFill>
        <p:spPr>
          <a:xfrm>
            <a:off x="8329489" y="139958"/>
            <a:ext cx="622897" cy="615239"/>
          </a:xfrm>
          <a:prstGeom prst="rect">
            <a:avLst/>
          </a:prstGeom>
          <a:noFill/>
          <a:ln>
            <a:noFill/>
          </a:ln>
        </p:spPr>
      </p:pic>
      <p:sp>
        <p:nvSpPr>
          <p:cNvPr id="523" name="Google Shape;523;p37"/>
          <p:cNvSpPr/>
          <p:nvPr/>
        </p:nvSpPr>
        <p:spPr>
          <a:xfrm>
            <a:off x="3291439" y="1613898"/>
            <a:ext cx="5860521" cy="685800"/>
          </a:xfrm>
          <a:prstGeom prst="rect">
            <a:avLst/>
          </a:prstGeom>
          <a:solidFill>
            <a:schemeClr val="accent1"/>
          </a:solidFill>
          <a:ln cap="flat" cmpd="sng" w="25400">
            <a:solidFill>
              <a:srgbClr val="99341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
  <p:cSld name="1_">
    <p:spTree>
      <p:nvGrpSpPr>
        <p:cNvPr id="1290" name="Shape 1290"/>
        <p:cNvGrpSpPr/>
        <p:nvPr/>
      </p:nvGrpSpPr>
      <p:grpSpPr>
        <a:xfrm>
          <a:off x="0" y="0"/>
          <a:ext cx="0" cy="0"/>
          <a:chOff x="0" y="0"/>
          <a:chExt cx="0" cy="0"/>
        </a:xfrm>
      </p:grpSpPr>
      <p:sp>
        <p:nvSpPr>
          <p:cNvPr id="1291" name="Google Shape;1291;p55"/>
          <p:cNvSpPr txBox="1"/>
          <p:nvPr>
            <p:ph idx="1" type="body"/>
          </p:nvPr>
        </p:nvSpPr>
        <p:spPr>
          <a:xfrm>
            <a:off x="-1628042" y="208360"/>
            <a:ext cx="844061" cy="685800"/>
          </a:xfrm>
          <a:prstGeom prst="rect">
            <a:avLst/>
          </a:prstGeom>
          <a:noFill/>
          <a:ln>
            <a:noFill/>
          </a:ln>
        </p:spPr>
        <p:txBody>
          <a:bodyPr anchorCtr="0" anchor="t" bIns="45700" lIns="0" spcFirstLastPara="1" rIns="0" wrap="square" tIns="45700">
            <a:normAutofit/>
          </a:bodyPr>
          <a:lstStyle>
            <a:lvl1pPr indent="-317500" lvl="0" marL="457200" algn="l">
              <a:lnSpc>
                <a:spcPct val="100000"/>
              </a:lnSpc>
              <a:spcBef>
                <a:spcPts val="300"/>
              </a:spcBef>
              <a:spcAft>
                <a:spcPts val="0"/>
              </a:spcAft>
              <a:buClr>
                <a:schemeClr val="dk1"/>
              </a:buClr>
              <a:buSzPts val="1400"/>
              <a:buChar char="•"/>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1292" name="Google Shape;1292;p55"/>
          <p:cNvSpPr txBox="1"/>
          <p:nvPr>
            <p:ph type="title"/>
          </p:nvPr>
        </p:nvSpPr>
        <p:spPr>
          <a:xfrm>
            <a:off x="464128" y="990706"/>
            <a:ext cx="8229600" cy="72540"/>
          </a:xfrm>
          <a:prstGeom prst="rect">
            <a:avLst/>
          </a:prstGeom>
          <a:noFill/>
          <a:ln>
            <a:noFill/>
          </a:ln>
        </p:spPr>
        <p:txBody>
          <a:bodyPr anchorCtr="0" anchor="ctr" bIns="45700" lIns="0" spcFirstLastPara="1" rIns="0" wrap="square" tIns="45700">
            <a:normAutofit/>
          </a:bodyPr>
          <a:lstStyle>
            <a:lvl1pPr lvl="0" algn="l">
              <a:lnSpc>
                <a:spcPct val="115000"/>
              </a:lnSpc>
              <a:spcBef>
                <a:spcPts val="0"/>
              </a:spcBef>
              <a:spcAft>
                <a:spcPts val="0"/>
              </a:spcAft>
              <a:buClr>
                <a:schemeClr val="dk1"/>
              </a:buClr>
              <a:buSzPts val="2700"/>
              <a:buFont typeface="Quattrocento Sans"/>
              <a:buNone/>
              <a:defRPr/>
            </a:lvl1pPr>
            <a:lvl2pPr lvl="1" algn="l">
              <a:lnSpc>
                <a:spcPct val="100000"/>
              </a:lnSpc>
              <a:spcBef>
                <a:spcPts val="100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93" name="Google Shape;1293;p55"/>
          <p:cNvSpPr txBox="1"/>
          <p:nvPr>
            <p:ph idx="10" type="dt"/>
          </p:nvPr>
        </p:nvSpPr>
        <p:spPr>
          <a:xfrm>
            <a:off x="6760567" y="4270177"/>
            <a:ext cx="2133600" cy="273844"/>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94" name="Google Shape;1294;p55"/>
          <p:cNvSpPr txBox="1"/>
          <p:nvPr>
            <p:ph idx="11" type="ftr"/>
          </p:nvPr>
        </p:nvSpPr>
        <p:spPr>
          <a:xfrm>
            <a:off x="3124200" y="4767263"/>
            <a:ext cx="2895600" cy="273844"/>
          </a:xfrm>
          <a:prstGeom prst="rect">
            <a:avLst/>
          </a:prstGeom>
          <a:noFill/>
          <a:ln>
            <a:noFill/>
          </a:ln>
        </p:spPr>
        <p:txBody>
          <a:bodyPr anchorCtr="0" anchor="ctr" bIns="45700" lIns="0" spcFirstLastPara="1" rIns="0" wrap="square" tIns="4570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95" name="Google Shape;1295;p55"/>
          <p:cNvSpPr txBox="1"/>
          <p:nvPr>
            <p:ph idx="12" type="sldNum"/>
          </p:nvPr>
        </p:nvSpPr>
        <p:spPr>
          <a:xfrm>
            <a:off x="6553200" y="4767263"/>
            <a:ext cx="2133600" cy="273844"/>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24" name="Shape 524"/>
        <p:cNvGrpSpPr/>
        <p:nvPr/>
      </p:nvGrpSpPr>
      <p:grpSpPr>
        <a:xfrm>
          <a:off x="0" y="0"/>
          <a:ext cx="0" cy="0"/>
          <a:chOff x="0" y="0"/>
          <a:chExt cx="0" cy="0"/>
        </a:xfrm>
      </p:grpSpPr>
      <p:sp>
        <p:nvSpPr>
          <p:cNvPr id="525" name="Google Shape;525;p38"/>
          <p:cNvSpPr txBox="1"/>
          <p:nvPr>
            <p:ph idx="12" type="sldNum"/>
          </p:nvPr>
        </p:nvSpPr>
        <p:spPr>
          <a:xfrm>
            <a:off x="8353404" y="4630341"/>
            <a:ext cx="565735" cy="317673"/>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3300"/>
              <a:buFont typeface="Arial"/>
              <a:buNone/>
              <a:defRPr b="1" i="0" sz="3300" u="none" cap="none" strike="noStrike">
                <a:solidFill>
                  <a:schemeClr val="accent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
        <p:nvSpPr>
          <p:cNvPr id="526" name="Google Shape;526;p38"/>
          <p:cNvSpPr txBox="1"/>
          <p:nvPr>
            <p:ph idx="11" type="ftr"/>
          </p:nvPr>
        </p:nvSpPr>
        <p:spPr>
          <a:xfrm>
            <a:off x="466474" y="4667807"/>
            <a:ext cx="2895600" cy="273844"/>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27" name="Google Shape;527;p38"/>
          <p:cNvSpPr/>
          <p:nvPr/>
        </p:nvSpPr>
        <p:spPr>
          <a:xfrm>
            <a:off x="9061061" y="4542761"/>
            <a:ext cx="82939" cy="519097"/>
          </a:xfrm>
          <a:prstGeom prst="rect">
            <a:avLst/>
          </a:prstGeom>
          <a:solidFill>
            <a:srgbClr val="D8D8D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528" name="Google Shape;528;p38"/>
          <p:cNvSpPr/>
          <p:nvPr/>
        </p:nvSpPr>
        <p:spPr>
          <a:xfrm>
            <a:off x="-3704" y="0"/>
            <a:ext cx="9147704" cy="195486"/>
          </a:xfrm>
          <a:prstGeom prst="rect">
            <a:avLst/>
          </a:prstGeom>
          <a:solidFill>
            <a:srgbClr val="002060"/>
          </a:solidFill>
          <a:ln cap="flat" cmpd="sng" w="25400">
            <a:solidFill>
              <a:srgbClr val="00206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29" name="Shape 529"/>
        <p:cNvGrpSpPr/>
        <p:nvPr/>
      </p:nvGrpSpPr>
      <p:grpSpPr>
        <a:xfrm>
          <a:off x="0" y="0"/>
          <a:ext cx="0" cy="0"/>
          <a:chOff x="0" y="0"/>
          <a:chExt cx="0" cy="0"/>
        </a:xfrm>
      </p:grpSpPr>
      <p:sp>
        <p:nvSpPr>
          <p:cNvPr id="530" name="Google Shape;530;p39"/>
          <p:cNvSpPr txBox="1"/>
          <p:nvPr>
            <p:ph idx="1" type="body"/>
          </p:nvPr>
        </p:nvSpPr>
        <p:spPr>
          <a:xfrm>
            <a:off x="196374" y="897564"/>
            <a:ext cx="8229600" cy="3740804"/>
          </a:xfrm>
          <a:prstGeom prst="rect">
            <a:avLst/>
          </a:prstGeom>
          <a:noFill/>
          <a:ln>
            <a:noFill/>
          </a:ln>
        </p:spPr>
        <p:txBody>
          <a:bodyPr anchorCtr="0" anchor="t" bIns="45700" lIns="0" spcFirstLastPara="1" rIns="0" wrap="square" tIns="45700">
            <a:normAutofit/>
          </a:bodyPr>
          <a:lstStyle>
            <a:lvl1pPr indent="-317500" lvl="0" marL="457200" algn="l">
              <a:lnSpc>
                <a:spcPct val="100000"/>
              </a:lnSpc>
              <a:spcBef>
                <a:spcPts val="300"/>
              </a:spcBef>
              <a:spcAft>
                <a:spcPts val="0"/>
              </a:spcAft>
              <a:buClr>
                <a:schemeClr val="dk1"/>
              </a:buClr>
              <a:buSzPts val="1400"/>
              <a:buChar char="•"/>
              <a:defRPr sz="1400">
                <a:solidFill>
                  <a:schemeClr val="dk1"/>
                </a:solidFill>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531" name="Google Shape;531;p39"/>
          <p:cNvSpPr txBox="1"/>
          <p:nvPr>
            <p:ph idx="10" type="dt"/>
          </p:nvPr>
        </p:nvSpPr>
        <p:spPr>
          <a:xfrm>
            <a:off x="6814587" y="4270177"/>
            <a:ext cx="2133600" cy="273844"/>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32" name="Google Shape;532;p39"/>
          <p:cNvSpPr txBox="1"/>
          <p:nvPr>
            <p:ph idx="11" type="ftr"/>
          </p:nvPr>
        </p:nvSpPr>
        <p:spPr>
          <a:xfrm>
            <a:off x="3178220" y="4767263"/>
            <a:ext cx="2895600" cy="273844"/>
          </a:xfrm>
          <a:prstGeom prst="rect">
            <a:avLst/>
          </a:prstGeom>
          <a:noFill/>
          <a:ln>
            <a:noFill/>
          </a:ln>
        </p:spPr>
        <p:txBody>
          <a:bodyPr anchorCtr="0" anchor="ctr" bIns="45700" lIns="0" spcFirstLastPara="1" rIns="0" wrap="square" tIns="4570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33" name="Google Shape;533;p39"/>
          <p:cNvSpPr txBox="1"/>
          <p:nvPr>
            <p:ph idx="12" type="sldNum"/>
          </p:nvPr>
        </p:nvSpPr>
        <p:spPr>
          <a:xfrm>
            <a:off x="6607220" y="4767263"/>
            <a:ext cx="2133600" cy="273844"/>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4" name="Shape 534"/>
        <p:cNvGrpSpPr/>
        <p:nvPr/>
      </p:nvGrpSpPr>
      <p:grpSpPr>
        <a:xfrm>
          <a:off x="0" y="0"/>
          <a:ext cx="0" cy="0"/>
          <a:chOff x="0" y="0"/>
          <a:chExt cx="0" cy="0"/>
        </a:xfrm>
      </p:grpSpPr>
      <p:sp>
        <p:nvSpPr>
          <p:cNvPr id="535" name="Google Shape;535;p40"/>
          <p:cNvSpPr txBox="1"/>
          <p:nvPr>
            <p:ph type="title"/>
          </p:nvPr>
        </p:nvSpPr>
        <p:spPr>
          <a:xfrm>
            <a:off x="304414" y="249492"/>
            <a:ext cx="8229600" cy="533311"/>
          </a:xfrm>
          <a:prstGeom prst="rect">
            <a:avLst/>
          </a:prstGeom>
          <a:noFill/>
          <a:ln>
            <a:noFill/>
          </a:ln>
        </p:spPr>
        <p:txBody>
          <a:bodyPr anchorCtr="0" anchor="ctr" bIns="45700" lIns="0" spcFirstLastPara="1" rIns="0" wrap="square" tIns="45700">
            <a:noAutofit/>
          </a:bodyPr>
          <a:lstStyle>
            <a:lvl1pPr lvl="0" marR="0" algn="l">
              <a:lnSpc>
                <a:spcPct val="100000"/>
              </a:lnSpc>
              <a:spcBef>
                <a:spcPts val="0"/>
              </a:spcBef>
              <a:spcAft>
                <a:spcPts val="0"/>
              </a:spcAft>
              <a:buClr>
                <a:schemeClr val="dk1"/>
              </a:buClr>
              <a:buSzPts val="800"/>
              <a:buFont typeface="Quattrocento Sans"/>
              <a:buNone/>
              <a:defRPr sz="8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36" name="Google Shape;536;p40"/>
          <p:cNvSpPr txBox="1"/>
          <p:nvPr>
            <p:ph idx="10" type="dt"/>
          </p:nvPr>
        </p:nvSpPr>
        <p:spPr>
          <a:xfrm>
            <a:off x="6760567" y="4270177"/>
            <a:ext cx="2133600" cy="273844"/>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37" name="Google Shape;537;p40"/>
          <p:cNvSpPr txBox="1"/>
          <p:nvPr>
            <p:ph idx="11" type="ftr"/>
          </p:nvPr>
        </p:nvSpPr>
        <p:spPr>
          <a:xfrm>
            <a:off x="3124200" y="4767263"/>
            <a:ext cx="2895600" cy="273844"/>
          </a:xfrm>
          <a:prstGeom prst="rect">
            <a:avLst/>
          </a:prstGeom>
          <a:noFill/>
          <a:ln>
            <a:noFill/>
          </a:ln>
        </p:spPr>
        <p:txBody>
          <a:bodyPr anchorCtr="0" anchor="ctr" bIns="45700" lIns="0" spcFirstLastPara="1" rIns="0" wrap="square" tIns="4570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38" name="Google Shape;538;p40"/>
          <p:cNvSpPr txBox="1"/>
          <p:nvPr>
            <p:ph idx="12" type="sldNum"/>
          </p:nvPr>
        </p:nvSpPr>
        <p:spPr>
          <a:xfrm>
            <a:off x="6553200" y="4767263"/>
            <a:ext cx="2133600" cy="273844"/>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39" name="Shape 539"/>
        <p:cNvGrpSpPr/>
        <p:nvPr/>
      </p:nvGrpSpPr>
      <p:grpSpPr>
        <a:xfrm>
          <a:off x="0" y="0"/>
          <a:ext cx="0" cy="0"/>
          <a:chOff x="0" y="0"/>
          <a:chExt cx="0" cy="0"/>
        </a:xfrm>
      </p:grpSpPr>
      <p:sp>
        <p:nvSpPr>
          <p:cNvPr id="540" name="Google Shape;540;p41"/>
          <p:cNvSpPr txBox="1"/>
          <p:nvPr>
            <p:ph type="title"/>
          </p:nvPr>
        </p:nvSpPr>
        <p:spPr>
          <a:xfrm>
            <a:off x="311700" y="445025"/>
            <a:ext cx="8520600" cy="572700"/>
          </a:xfrm>
          <a:prstGeom prst="rect">
            <a:avLst/>
          </a:prstGeom>
          <a:noFill/>
          <a:ln>
            <a:noFill/>
          </a:ln>
        </p:spPr>
        <p:txBody>
          <a:bodyPr anchorCtr="0" anchor="ctr" bIns="45700" lIns="0" spcFirstLastPara="1" rIns="0" wrap="square" tIns="45700">
            <a:norm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41" name="Google Shape;541;p41"/>
          <p:cNvSpPr txBox="1"/>
          <p:nvPr>
            <p:ph idx="1" type="body"/>
          </p:nvPr>
        </p:nvSpPr>
        <p:spPr>
          <a:xfrm>
            <a:off x="311700" y="1152475"/>
            <a:ext cx="3999900" cy="3416400"/>
          </a:xfrm>
          <a:prstGeom prst="rect">
            <a:avLst/>
          </a:prstGeom>
          <a:noFill/>
          <a:ln>
            <a:noFill/>
          </a:ln>
        </p:spPr>
        <p:txBody>
          <a:bodyPr anchorCtr="0" anchor="t" bIns="45700" lIns="0" spcFirstLastPara="1" rIns="0" wrap="square" tIns="45700">
            <a:normAutofit/>
          </a:bodyPr>
          <a:lstStyle>
            <a:lvl1pPr indent="-317500" lvl="0" marL="457200" algn="l">
              <a:lnSpc>
                <a:spcPct val="100000"/>
              </a:lnSpc>
              <a:spcBef>
                <a:spcPts val="500"/>
              </a:spcBef>
              <a:spcAft>
                <a:spcPts val="0"/>
              </a:spcAft>
              <a:buSzPts val="1400"/>
              <a:buChar char="•"/>
              <a:defRPr sz="1400"/>
            </a:lvl1pPr>
            <a:lvl2pPr indent="-304800" lvl="1" marL="914400" algn="l">
              <a:lnSpc>
                <a:spcPct val="100000"/>
              </a:lnSpc>
              <a:spcBef>
                <a:spcPts val="500"/>
              </a:spcBef>
              <a:spcAft>
                <a:spcPts val="0"/>
              </a:spcAft>
              <a:buSzPts val="1200"/>
              <a:buChar char="–"/>
              <a:defRPr sz="1200"/>
            </a:lvl2pPr>
            <a:lvl3pPr indent="-304800" lvl="2" marL="1371600" algn="l">
              <a:lnSpc>
                <a:spcPct val="100000"/>
              </a:lnSpc>
              <a:spcBef>
                <a:spcPts val="400"/>
              </a:spcBef>
              <a:spcAft>
                <a:spcPts val="0"/>
              </a:spcAft>
              <a:buSzPts val="1200"/>
              <a:buChar char="•"/>
              <a:defRPr sz="1200"/>
            </a:lvl3pPr>
            <a:lvl4pPr indent="-304800" lvl="3" marL="1828800" algn="l">
              <a:lnSpc>
                <a:spcPct val="100000"/>
              </a:lnSpc>
              <a:spcBef>
                <a:spcPts val="300"/>
              </a:spcBef>
              <a:spcAft>
                <a:spcPts val="0"/>
              </a:spcAft>
              <a:buSzPts val="1200"/>
              <a:buChar char="–"/>
              <a:defRPr sz="1200"/>
            </a:lvl4pPr>
            <a:lvl5pPr indent="-304800" lvl="4" marL="2286000" algn="l">
              <a:lnSpc>
                <a:spcPct val="100000"/>
              </a:lnSpc>
              <a:spcBef>
                <a:spcPts val="300"/>
              </a:spcBef>
              <a:spcAft>
                <a:spcPts val="0"/>
              </a:spcAft>
              <a:buSzPts val="1200"/>
              <a:buChar char="»"/>
              <a:defRPr sz="1200"/>
            </a:lvl5pPr>
            <a:lvl6pPr indent="-304800" lvl="5" marL="2743200" algn="l">
              <a:lnSpc>
                <a:spcPct val="100000"/>
              </a:lnSpc>
              <a:spcBef>
                <a:spcPts val="400"/>
              </a:spcBef>
              <a:spcAft>
                <a:spcPts val="0"/>
              </a:spcAft>
              <a:buSzPts val="1200"/>
              <a:buChar char="•"/>
              <a:defRPr sz="1200"/>
            </a:lvl6pPr>
            <a:lvl7pPr indent="-304800" lvl="6" marL="3200400" algn="l">
              <a:lnSpc>
                <a:spcPct val="100000"/>
              </a:lnSpc>
              <a:spcBef>
                <a:spcPts val="400"/>
              </a:spcBef>
              <a:spcAft>
                <a:spcPts val="0"/>
              </a:spcAft>
              <a:buSzPts val="1200"/>
              <a:buChar char="•"/>
              <a:defRPr sz="1200"/>
            </a:lvl7pPr>
            <a:lvl8pPr indent="-304800" lvl="7" marL="3657600" algn="l">
              <a:lnSpc>
                <a:spcPct val="100000"/>
              </a:lnSpc>
              <a:spcBef>
                <a:spcPts val="400"/>
              </a:spcBef>
              <a:spcAft>
                <a:spcPts val="0"/>
              </a:spcAft>
              <a:buSzPts val="1200"/>
              <a:buChar char="•"/>
              <a:defRPr sz="1200"/>
            </a:lvl8pPr>
            <a:lvl9pPr indent="-304800" lvl="8" marL="4114800" algn="l">
              <a:lnSpc>
                <a:spcPct val="100000"/>
              </a:lnSpc>
              <a:spcBef>
                <a:spcPts val="400"/>
              </a:spcBef>
              <a:spcAft>
                <a:spcPts val="0"/>
              </a:spcAft>
              <a:buSzPts val="1200"/>
              <a:buChar char="•"/>
              <a:defRPr sz="1200"/>
            </a:lvl9pPr>
          </a:lstStyle>
          <a:p/>
        </p:txBody>
      </p:sp>
      <p:sp>
        <p:nvSpPr>
          <p:cNvPr id="542" name="Google Shape;542;p41"/>
          <p:cNvSpPr txBox="1"/>
          <p:nvPr>
            <p:ph idx="2" type="body"/>
          </p:nvPr>
        </p:nvSpPr>
        <p:spPr>
          <a:xfrm>
            <a:off x="4832400" y="1152475"/>
            <a:ext cx="3999900" cy="3416400"/>
          </a:xfrm>
          <a:prstGeom prst="rect">
            <a:avLst/>
          </a:prstGeom>
          <a:noFill/>
          <a:ln>
            <a:noFill/>
          </a:ln>
        </p:spPr>
        <p:txBody>
          <a:bodyPr anchorCtr="0" anchor="t" bIns="45700" lIns="0" spcFirstLastPara="1" rIns="0" wrap="square" tIns="45700">
            <a:normAutofit/>
          </a:bodyPr>
          <a:lstStyle>
            <a:lvl1pPr indent="-317500" lvl="0" marL="457200" algn="l">
              <a:lnSpc>
                <a:spcPct val="100000"/>
              </a:lnSpc>
              <a:spcBef>
                <a:spcPts val="500"/>
              </a:spcBef>
              <a:spcAft>
                <a:spcPts val="0"/>
              </a:spcAft>
              <a:buSzPts val="1400"/>
              <a:buChar char="•"/>
              <a:defRPr sz="1400"/>
            </a:lvl1pPr>
            <a:lvl2pPr indent="-304800" lvl="1" marL="914400" algn="l">
              <a:lnSpc>
                <a:spcPct val="100000"/>
              </a:lnSpc>
              <a:spcBef>
                <a:spcPts val="500"/>
              </a:spcBef>
              <a:spcAft>
                <a:spcPts val="0"/>
              </a:spcAft>
              <a:buSzPts val="1200"/>
              <a:buChar char="–"/>
              <a:defRPr sz="1200"/>
            </a:lvl2pPr>
            <a:lvl3pPr indent="-304800" lvl="2" marL="1371600" algn="l">
              <a:lnSpc>
                <a:spcPct val="100000"/>
              </a:lnSpc>
              <a:spcBef>
                <a:spcPts val="400"/>
              </a:spcBef>
              <a:spcAft>
                <a:spcPts val="0"/>
              </a:spcAft>
              <a:buSzPts val="1200"/>
              <a:buChar char="•"/>
              <a:defRPr sz="1200"/>
            </a:lvl3pPr>
            <a:lvl4pPr indent="-304800" lvl="3" marL="1828800" algn="l">
              <a:lnSpc>
                <a:spcPct val="100000"/>
              </a:lnSpc>
              <a:spcBef>
                <a:spcPts val="300"/>
              </a:spcBef>
              <a:spcAft>
                <a:spcPts val="0"/>
              </a:spcAft>
              <a:buSzPts val="1200"/>
              <a:buChar char="–"/>
              <a:defRPr sz="1200"/>
            </a:lvl4pPr>
            <a:lvl5pPr indent="-304800" lvl="4" marL="2286000" algn="l">
              <a:lnSpc>
                <a:spcPct val="100000"/>
              </a:lnSpc>
              <a:spcBef>
                <a:spcPts val="300"/>
              </a:spcBef>
              <a:spcAft>
                <a:spcPts val="0"/>
              </a:spcAft>
              <a:buSzPts val="1200"/>
              <a:buChar char="»"/>
              <a:defRPr sz="1200"/>
            </a:lvl5pPr>
            <a:lvl6pPr indent="-304800" lvl="5" marL="2743200" algn="l">
              <a:lnSpc>
                <a:spcPct val="100000"/>
              </a:lnSpc>
              <a:spcBef>
                <a:spcPts val="400"/>
              </a:spcBef>
              <a:spcAft>
                <a:spcPts val="0"/>
              </a:spcAft>
              <a:buSzPts val="1200"/>
              <a:buChar char="•"/>
              <a:defRPr sz="1200"/>
            </a:lvl6pPr>
            <a:lvl7pPr indent="-304800" lvl="6" marL="3200400" algn="l">
              <a:lnSpc>
                <a:spcPct val="100000"/>
              </a:lnSpc>
              <a:spcBef>
                <a:spcPts val="400"/>
              </a:spcBef>
              <a:spcAft>
                <a:spcPts val="0"/>
              </a:spcAft>
              <a:buSzPts val="1200"/>
              <a:buChar char="•"/>
              <a:defRPr sz="1200"/>
            </a:lvl7pPr>
            <a:lvl8pPr indent="-304800" lvl="7" marL="3657600" algn="l">
              <a:lnSpc>
                <a:spcPct val="100000"/>
              </a:lnSpc>
              <a:spcBef>
                <a:spcPts val="400"/>
              </a:spcBef>
              <a:spcAft>
                <a:spcPts val="0"/>
              </a:spcAft>
              <a:buSzPts val="1200"/>
              <a:buChar char="•"/>
              <a:defRPr sz="1200"/>
            </a:lvl8pPr>
            <a:lvl9pPr indent="-304800" lvl="8" marL="4114800" algn="l">
              <a:lnSpc>
                <a:spcPct val="100000"/>
              </a:lnSpc>
              <a:spcBef>
                <a:spcPts val="400"/>
              </a:spcBef>
              <a:spcAft>
                <a:spcPts val="0"/>
              </a:spcAft>
              <a:buSzPts val="1200"/>
              <a:buChar char="•"/>
              <a:defRPr sz="1200"/>
            </a:lvl9pPr>
          </a:lstStyle>
          <a:p/>
        </p:txBody>
      </p:sp>
      <p:sp>
        <p:nvSpPr>
          <p:cNvPr id="543" name="Google Shape;543;p41"/>
          <p:cNvSpPr txBox="1"/>
          <p:nvPr>
            <p:ph idx="12" type="sldNum"/>
          </p:nvPr>
        </p:nvSpPr>
        <p:spPr>
          <a:xfrm>
            <a:off x="8472458" y="4663217"/>
            <a:ext cx="548700" cy="393600"/>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44" name="Shape 544"/>
        <p:cNvGrpSpPr/>
        <p:nvPr/>
      </p:nvGrpSpPr>
      <p:grpSpPr>
        <a:xfrm>
          <a:off x="0" y="0"/>
          <a:ext cx="0" cy="0"/>
          <a:chOff x="0" y="0"/>
          <a:chExt cx="0" cy="0"/>
        </a:xfrm>
      </p:grpSpPr>
      <p:sp>
        <p:nvSpPr>
          <p:cNvPr id="545" name="Google Shape;545;p42"/>
          <p:cNvSpPr txBox="1"/>
          <p:nvPr>
            <p:ph type="title"/>
          </p:nvPr>
        </p:nvSpPr>
        <p:spPr>
          <a:xfrm>
            <a:off x="311700" y="445025"/>
            <a:ext cx="8520600" cy="572700"/>
          </a:xfrm>
          <a:prstGeom prst="rect">
            <a:avLst/>
          </a:prstGeom>
          <a:noFill/>
          <a:ln>
            <a:noFill/>
          </a:ln>
        </p:spPr>
        <p:txBody>
          <a:bodyPr anchorCtr="0" anchor="ctr" bIns="45700" lIns="0" spcFirstLastPara="1" rIns="0" wrap="square" tIns="45700">
            <a:norm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46" name="Google Shape;546;p42"/>
          <p:cNvSpPr txBox="1"/>
          <p:nvPr>
            <p:ph idx="1" type="body"/>
          </p:nvPr>
        </p:nvSpPr>
        <p:spPr>
          <a:xfrm>
            <a:off x="311700" y="1152475"/>
            <a:ext cx="8520600" cy="3416400"/>
          </a:xfrm>
          <a:prstGeom prst="rect">
            <a:avLst/>
          </a:prstGeom>
          <a:noFill/>
          <a:ln>
            <a:noFill/>
          </a:ln>
        </p:spPr>
        <p:txBody>
          <a:bodyPr anchorCtr="0" anchor="t" bIns="45700" lIns="0" spcFirstLastPara="1" rIns="0" wrap="square" tIns="45700">
            <a:normAutofit/>
          </a:bodyPr>
          <a:lstStyle>
            <a:lvl1pPr indent="-400050" lvl="0" marL="457200" algn="l">
              <a:lnSpc>
                <a:spcPct val="100000"/>
              </a:lnSpc>
              <a:spcBef>
                <a:spcPts val="500"/>
              </a:spcBef>
              <a:spcAft>
                <a:spcPts val="0"/>
              </a:spcAft>
              <a:buSzPts val="2700"/>
              <a:buChar char="•"/>
              <a:defRPr/>
            </a:lvl1pPr>
            <a:lvl2pPr indent="-381000" lvl="1" marL="914400" algn="l">
              <a:lnSpc>
                <a:spcPct val="100000"/>
              </a:lnSpc>
              <a:spcBef>
                <a:spcPts val="500"/>
              </a:spcBef>
              <a:spcAft>
                <a:spcPts val="0"/>
              </a:spcAft>
              <a:buSzPts val="2400"/>
              <a:buChar char="–"/>
              <a:defRPr/>
            </a:lvl2pPr>
            <a:lvl3pPr indent="-342900" lvl="2" marL="1371600" algn="l">
              <a:lnSpc>
                <a:spcPct val="100000"/>
              </a:lnSpc>
              <a:spcBef>
                <a:spcPts val="400"/>
              </a:spcBef>
              <a:spcAft>
                <a:spcPts val="0"/>
              </a:spcAft>
              <a:buSzPts val="1800"/>
              <a:buChar char="•"/>
              <a:defRPr/>
            </a:lvl3pPr>
            <a:lvl4pPr indent="-323850" lvl="3" marL="1828800" algn="l">
              <a:lnSpc>
                <a:spcPct val="100000"/>
              </a:lnSpc>
              <a:spcBef>
                <a:spcPts val="300"/>
              </a:spcBef>
              <a:spcAft>
                <a:spcPts val="0"/>
              </a:spcAft>
              <a:buSzPts val="1500"/>
              <a:buChar char="–"/>
              <a:defRPr/>
            </a:lvl4pPr>
            <a:lvl5pPr indent="-323850" lvl="4" marL="2286000" algn="l">
              <a:lnSpc>
                <a:spcPct val="100000"/>
              </a:lnSpc>
              <a:spcBef>
                <a:spcPts val="300"/>
              </a:spcBef>
              <a:spcAft>
                <a:spcPts val="0"/>
              </a:spcAft>
              <a:buSzPts val="15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547" name="Google Shape;547;p42"/>
          <p:cNvSpPr txBox="1"/>
          <p:nvPr>
            <p:ph idx="12" type="sldNum"/>
          </p:nvPr>
        </p:nvSpPr>
        <p:spPr>
          <a:xfrm>
            <a:off x="8472458" y="4663217"/>
            <a:ext cx="548700" cy="393600"/>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spTree>
      <p:nvGrpSpPr>
        <p:cNvPr id="548" name="Shape 548"/>
        <p:cNvGrpSpPr/>
        <p:nvPr/>
      </p:nvGrpSpPr>
      <p:grpSpPr>
        <a:xfrm>
          <a:off x="0" y="0"/>
          <a:ext cx="0" cy="0"/>
          <a:chOff x="0" y="0"/>
          <a:chExt cx="0" cy="0"/>
        </a:xfrm>
      </p:grpSpPr>
      <p:sp>
        <p:nvSpPr>
          <p:cNvPr id="549" name="Google Shape;549;p43"/>
          <p:cNvSpPr txBox="1"/>
          <p:nvPr>
            <p:ph idx="12" type="sldNum"/>
          </p:nvPr>
        </p:nvSpPr>
        <p:spPr>
          <a:xfrm>
            <a:off x="8353404" y="4630341"/>
            <a:ext cx="565735" cy="317673"/>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3300"/>
              <a:buFont typeface="Arial"/>
              <a:buNone/>
              <a:defRPr b="1" i="0" sz="3300" u="none" cap="none" strike="noStrike">
                <a:solidFill>
                  <a:schemeClr val="lt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
        <p:nvSpPr>
          <p:cNvPr id="550" name="Google Shape;550;p43"/>
          <p:cNvSpPr txBox="1"/>
          <p:nvPr>
            <p:ph idx="11" type="ftr"/>
          </p:nvPr>
        </p:nvSpPr>
        <p:spPr>
          <a:xfrm>
            <a:off x="466474" y="4667807"/>
            <a:ext cx="2895600" cy="273844"/>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grpSp>
        <p:nvGrpSpPr>
          <p:cNvPr id="551" name="Google Shape;551;p43"/>
          <p:cNvGrpSpPr/>
          <p:nvPr/>
        </p:nvGrpSpPr>
        <p:grpSpPr>
          <a:xfrm rot="10800000">
            <a:off x="1222755" y="0"/>
            <a:ext cx="1776256" cy="3088027"/>
            <a:chOff x="9723323" y="2696006"/>
            <a:chExt cx="2367725" cy="4117369"/>
          </a:xfrm>
        </p:grpSpPr>
        <p:sp>
          <p:nvSpPr>
            <p:cNvPr id="552" name="Google Shape;552;p43"/>
            <p:cNvSpPr/>
            <p:nvPr/>
          </p:nvSpPr>
          <p:spPr>
            <a:xfrm>
              <a:off x="9723323" y="3365345"/>
              <a:ext cx="83200" cy="101150"/>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53" name="Google Shape;553;p43"/>
            <p:cNvSpPr/>
            <p:nvPr/>
          </p:nvSpPr>
          <p:spPr>
            <a:xfrm>
              <a:off x="10180218" y="3365345"/>
              <a:ext cx="83200" cy="101150"/>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54" name="Google Shape;554;p43"/>
            <p:cNvSpPr/>
            <p:nvPr/>
          </p:nvSpPr>
          <p:spPr>
            <a:xfrm>
              <a:off x="10637112" y="3365345"/>
              <a:ext cx="83200" cy="101150"/>
            </a:xfrm>
            <a:custGeom>
              <a:rect b="b" l="l" r="r" t="t"/>
              <a:pathLst>
                <a:path extrusionOk="0" h="160496" w="184213">
                  <a:moveTo>
                    <a:pt x="184214"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55" name="Google Shape;555;p43"/>
            <p:cNvSpPr/>
            <p:nvPr/>
          </p:nvSpPr>
          <p:spPr>
            <a:xfrm>
              <a:off x="11094007" y="3365345"/>
              <a:ext cx="83200" cy="101150"/>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56" name="Google Shape;556;p43"/>
            <p:cNvSpPr/>
            <p:nvPr/>
          </p:nvSpPr>
          <p:spPr>
            <a:xfrm>
              <a:off x="11550902" y="3365345"/>
              <a:ext cx="83200" cy="101150"/>
            </a:xfrm>
            <a:custGeom>
              <a:rect b="b" l="l" r="r" t="t"/>
              <a:pathLst>
                <a:path extrusionOk="0" h="160496" w="184213">
                  <a:moveTo>
                    <a:pt x="184213"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57" name="Google Shape;557;p43"/>
            <p:cNvSpPr/>
            <p:nvPr/>
          </p:nvSpPr>
          <p:spPr>
            <a:xfrm>
              <a:off x="12007807" y="3365345"/>
              <a:ext cx="83240" cy="101150"/>
            </a:xfrm>
            <a:custGeom>
              <a:rect b="b" l="l" r="r" t="t"/>
              <a:pathLst>
                <a:path extrusionOk="0" h="160496" w="184308">
                  <a:moveTo>
                    <a:pt x="184309" y="0"/>
                  </a:moveTo>
                  <a:lnTo>
                    <a:pt x="0"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58" name="Google Shape;558;p43"/>
            <p:cNvSpPr/>
            <p:nvPr/>
          </p:nvSpPr>
          <p:spPr>
            <a:xfrm>
              <a:off x="11774014" y="3588459"/>
              <a:ext cx="83200" cy="101150"/>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59" name="Google Shape;559;p43"/>
            <p:cNvSpPr/>
            <p:nvPr/>
          </p:nvSpPr>
          <p:spPr>
            <a:xfrm>
              <a:off x="11317120" y="3588459"/>
              <a:ext cx="83200" cy="101150"/>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60" name="Google Shape;560;p43"/>
            <p:cNvSpPr/>
            <p:nvPr/>
          </p:nvSpPr>
          <p:spPr>
            <a:xfrm>
              <a:off x="10860225" y="3588459"/>
              <a:ext cx="83200" cy="101150"/>
            </a:xfrm>
            <a:custGeom>
              <a:rect b="b" l="l" r="r" t="t"/>
              <a:pathLst>
                <a:path extrusionOk="0" h="160496" w="184213">
                  <a:moveTo>
                    <a:pt x="0" y="0"/>
                  </a:moveTo>
                  <a:lnTo>
                    <a:pt x="184214"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61" name="Google Shape;561;p43"/>
            <p:cNvSpPr/>
            <p:nvPr/>
          </p:nvSpPr>
          <p:spPr>
            <a:xfrm>
              <a:off x="10403331" y="3588459"/>
              <a:ext cx="83200" cy="101150"/>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62" name="Google Shape;562;p43"/>
            <p:cNvSpPr/>
            <p:nvPr/>
          </p:nvSpPr>
          <p:spPr>
            <a:xfrm>
              <a:off x="9946435" y="3588459"/>
              <a:ext cx="83200" cy="101150"/>
            </a:xfrm>
            <a:custGeom>
              <a:rect b="b" l="l" r="r" t="t"/>
              <a:pathLst>
                <a:path extrusionOk="0" h="160496" w="184213">
                  <a:moveTo>
                    <a:pt x="0" y="0"/>
                  </a:moveTo>
                  <a:lnTo>
                    <a:pt x="184213"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63" name="Google Shape;563;p43"/>
            <p:cNvSpPr/>
            <p:nvPr/>
          </p:nvSpPr>
          <p:spPr>
            <a:xfrm>
              <a:off x="9723323" y="3811572"/>
              <a:ext cx="83200" cy="101150"/>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64" name="Google Shape;564;p43"/>
            <p:cNvSpPr/>
            <p:nvPr/>
          </p:nvSpPr>
          <p:spPr>
            <a:xfrm>
              <a:off x="10180218" y="3811572"/>
              <a:ext cx="83200" cy="101150"/>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65" name="Google Shape;565;p43"/>
            <p:cNvSpPr/>
            <p:nvPr/>
          </p:nvSpPr>
          <p:spPr>
            <a:xfrm>
              <a:off x="10637112" y="3811572"/>
              <a:ext cx="83200" cy="101150"/>
            </a:xfrm>
            <a:custGeom>
              <a:rect b="b" l="l" r="r" t="t"/>
              <a:pathLst>
                <a:path extrusionOk="0" h="160496" w="184213">
                  <a:moveTo>
                    <a:pt x="184214"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66" name="Google Shape;566;p43"/>
            <p:cNvSpPr/>
            <p:nvPr/>
          </p:nvSpPr>
          <p:spPr>
            <a:xfrm>
              <a:off x="11094007" y="3811572"/>
              <a:ext cx="83200" cy="101150"/>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67" name="Google Shape;567;p43"/>
            <p:cNvSpPr/>
            <p:nvPr/>
          </p:nvSpPr>
          <p:spPr>
            <a:xfrm>
              <a:off x="11550902" y="3811572"/>
              <a:ext cx="83200" cy="101150"/>
            </a:xfrm>
            <a:custGeom>
              <a:rect b="b" l="l" r="r" t="t"/>
              <a:pathLst>
                <a:path extrusionOk="0" h="160496" w="184213">
                  <a:moveTo>
                    <a:pt x="184213"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68" name="Google Shape;568;p43"/>
            <p:cNvSpPr/>
            <p:nvPr/>
          </p:nvSpPr>
          <p:spPr>
            <a:xfrm>
              <a:off x="12007807" y="3811572"/>
              <a:ext cx="83240" cy="101150"/>
            </a:xfrm>
            <a:custGeom>
              <a:rect b="b" l="l" r="r" t="t"/>
              <a:pathLst>
                <a:path extrusionOk="0" h="160496" w="184308">
                  <a:moveTo>
                    <a:pt x="184309" y="0"/>
                  </a:moveTo>
                  <a:lnTo>
                    <a:pt x="0" y="160496"/>
                  </a:lnTo>
                </a:path>
              </a:pathLst>
            </a:custGeom>
            <a:noFill/>
            <a:ln cap="rnd" cmpd="sng" w="190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69" name="Google Shape;569;p43"/>
            <p:cNvSpPr/>
            <p:nvPr/>
          </p:nvSpPr>
          <p:spPr>
            <a:xfrm>
              <a:off x="11774014" y="4034684"/>
              <a:ext cx="83200" cy="101150"/>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70" name="Google Shape;570;p43"/>
            <p:cNvSpPr/>
            <p:nvPr/>
          </p:nvSpPr>
          <p:spPr>
            <a:xfrm>
              <a:off x="11317120" y="4034684"/>
              <a:ext cx="83200" cy="101150"/>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71" name="Google Shape;571;p43"/>
            <p:cNvSpPr/>
            <p:nvPr/>
          </p:nvSpPr>
          <p:spPr>
            <a:xfrm>
              <a:off x="10860225" y="4034684"/>
              <a:ext cx="83200" cy="101150"/>
            </a:xfrm>
            <a:custGeom>
              <a:rect b="b" l="l" r="r" t="t"/>
              <a:pathLst>
                <a:path extrusionOk="0" h="160496" w="184213">
                  <a:moveTo>
                    <a:pt x="0" y="0"/>
                  </a:moveTo>
                  <a:lnTo>
                    <a:pt x="184214"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72" name="Google Shape;572;p43"/>
            <p:cNvSpPr/>
            <p:nvPr/>
          </p:nvSpPr>
          <p:spPr>
            <a:xfrm>
              <a:off x="10403331" y="4034684"/>
              <a:ext cx="83200" cy="101150"/>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73" name="Google Shape;573;p43"/>
            <p:cNvSpPr/>
            <p:nvPr/>
          </p:nvSpPr>
          <p:spPr>
            <a:xfrm>
              <a:off x="9946435" y="4034684"/>
              <a:ext cx="83200" cy="101150"/>
            </a:xfrm>
            <a:custGeom>
              <a:rect b="b" l="l" r="r" t="t"/>
              <a:pathLst>
                <a:path extrusionOk="0" h="160496" w="184213">
                  <a:moveTo>
                    <a:pt x="0" y="0"/>
                  </a:moveTo>
                  <a:lnTo>
                    <a:pt x="184213"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74" name="Google Shape;574;p43"/>
            <p:cNvSpPr/>
            <p:nvPr/>
          </p:nvSpPr>
          <p:spPr>
            <a:xfrm>
              <a:off x="9723323" y="4257798"/>
              <a:ext cx="83200" cy="101150"/>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75" name="Google Shape;575;p43"/>
            <p:cNvSpPr/>
            <p:nvPr/>
          </p:nvSpPr>
          <p:spPr>
            <a:xfrm>
              <a:off x="10180218" y="4257798"/>
              <a:ext cx="83200" cy="101150"/>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76" name="Google Shape;576;p43"/>
            <p:cNvSpPr/>
            <p:nvPr/>
          </p:nvSpPr>
          <p:spPr>
            <a:xfrm>
              <a:off x="10637112" y="4257798"/>
              <a:ext cx="83200" cy="101150"/>
            </a:xfrm>
            <a:custGeom>
              <a:rect b="b" l="l" r="r" t="t"/>
              <a:pathLst>
                <a:path extrusionOk="0" h="160496" w="184213">
                  <a:moveTo>
                    <a:pt x="184214"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77" name="Google Shape;577;p43"/>
            <p:cNvSpPr/>
            <p:nvPr/>
          </p:nvSpPr>
          <p:spPr>
            <a:xfrm>
              <a:off x="11094007" y="4257798"/>
              <a:ext cx="83200" cy="101150"/>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78" name="Google Shape;578;p43"/>
            <p:cNvSpPr/>
            <p:nvPr/>
          </p:nvSpPr>
          <p:spPr>
            <a:xfrm>
              <a:off x="11550902" y="4257798"/>
              <a:ext cx="83200" cy="101150"/>
            </a:xfrm>
            <a:custGeom>
              <a:rect b="b" l="l" r="r" t="t"/>
              <a:pathLst>
                <a:path extrusionOk="0" h="160496" w="184213">
                  <a:moveTo>
                    <a:pt x="184213"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79" name="Google Shape;579;p43"/>
            <p:cNvSpPr/>
            <p:nvPr/>
          </p:nvSpPr>
          <p:spPr>
            <a:xfrm>
              <a:off x="12007807" y="4257798"/>
              <a:ext cx="83240" cy="101150"/>
            </a:xfrm>
            <a:custGeom>
              <a:rect b="b" l="l" r="r" t="t"/>
              <a:pathLst>
                <a:path extrusionOk="0" h="160496" w="184308">
                  <a:moveTo>
                    <a:pt x="184309" y="0"/>
                  </a:moveTo>
                  <a:lnTo>
                    <a:pt x="0" y="160496"/>
                  </a:lnTo>
                </a:path>
              </a:pathLst>
            </a:custGeom>
            <a:noFill/>
            <a:ln cap="rnd" cmpd="sng" w="254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80" name="Google Shape;580;p43"/>
            <p:cNvSpPr/>
            <p:nvPr/>
          </p:nvSpPr>
          <p:spPr>
            <a:xfrm>
              <a:off x="11774014" y="4480911"/>
              <a:ext cx="83200" cy="101150"/>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81" name="Google Shape;581;p43"/>
            <p:cNvSpPr/>
            <p:nvPr/>
          </p:nvSpPr>
          <p:spPr>
            <a:xfrm>
              <a:off x="11317120" y="4480911"/>
              <a:ext cx="83200" cy="101150"/>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82" name="Google Shape;582;p43"/>
            <p:cNvSpPr/>
            <p:nvPr/>
          </p:nvSpPr>
          <p:spPr>
            <a:xfrm>
              <a:off x="10860225" y="4480911"/>
              <a:ext cx="83200" cy="101150"/>
            </a:xfrm>
            <a:custGeom>
              <a:rect b="b" l="l" r="r" t="t"/>
              <a:pathLst>
                <a:path extrusionOk="0" h="160496" w="184213">
                  <a:moveTo>
                    <a:pt x="0" y="0"/>
                  </a:moveTo>
                  <a:lnTo>
                    <a:pt x="184214"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83" name="Google Shape;583;p43"/>
            <p:cNvSpPr/>
            <p:nvPr/>
          </p:nvSpPr>
          <p:spPr>
            <a:xfrm>
              <a:off x="10403331" y="4480911"/>
              <a:ext cx="83200" cy="101150"/>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84" name="Google Shape;584;p43"/>
            <p:cNvSpPr/>
            <p:nvPr/>
          </p:nvSpPr>
          <p:spPr>
            <a:xfrm>
              <a:off x="9946435" y="4480911"/>
              <a:ext cx="83200" cy="101150"/>
            </a:xfrm>
            <a:custGeom>
              <a:rect b="b" l="l" r="r" t="t"/>
              <a:pathLst>
                <a:path extrusionOk="0" h="160496" w="184213">
                  <a:moveTo>
                    <a:pt x="0" y="0"/>
                  </a:moveTo>
                  <a:lnTo>
                    <a:pt x="184213"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85" name="Google Shape;585;p43"/>
            <p:cNvSpPr/>
            <p:nvPr/>
          </p:nvSpPr>
          <p:spPr>
            <a:xfrm>
              <a:off x="9723323" y="4704024"/>
              <a:ext cx="83200" cy="101150"/>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86" name="Google Shape;586;p43"/>
            <p:cNvSpPr/>
            <p:nvPr/>
          </p:nvSpPr>
          <p:spPr>
            <a:xfrm>
              <a:off x="10180218" y="4704024"/>
              <a:ext cx="83200" cy="101150"/>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87" name="Google Shape;587;p43"/>
            <p:cNvSpPr/>
            <p:nvPr/>
          </p:nvSpPr>
          <p:spPr>
            <a:xfrm>
              <a:off x="10637112" y="4704024"/>
              <a:ext cx="83200" cy="101150"/>
            </a:xfrm>
            <a:custGeom>
              <a:rect b="b" l="l" r="r" t="t"/>
              <a:pathLst>
                <a:path extrusionOk="0" h="160496" w="184213">
                  <a:moveTo>
                    <a:pt x="184214"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88" name="Google Shape;588;p43"/>
            <p:cNvSpPr/>
            <p:nvPr/>
          </p:nvSpPr>
          <p:spPr>
            <a:xfrm>
              <a:off x="11094007" y="4704024"/>
              <a:ext cx="83200" cy="101150"/>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89" name="Google Shape;589;p43"/>
            <p:cNvSpPr/>
            <p:nvPr/>
          </p:nvSpPr>
          <p:spPr>
            <a:xfrm>
              <a:off x="11550902" y="4704024"/>
              <a:ext cx="83200" cy="101150"/>
            </a:xfrm>
            <a:custGeom>
              <a:rect b="b" l="l" r="r" t="t"/>
              <a:pathLst>
                <a:path extrusionOk="0" h="160496" w="184213">
                  <a:moveTo>
                    <a:pt x="184213"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90" name="Google Shape;590;p43"/>
            <p:cNvSpPr/>
            <p:nvPr/>
          </p:nvSpPr>
          <p:spPr>
            <a:xfrm>
              <a:off x="12007807" y="4704024"/>
              <a:ext cx="83240" cy="101150"/>
            </a:xfrm>
            <a:custGeom>
              <a:rect b="b" l="l" r="r" t="t"/>
              <a:pathLst>
                <a:path extrusionOk="0" h="160496" w="184308">
                  <a:moveTo>
                    <a:pt x="184309" y="0"/>
                  </a:moveTo>
                  <a:lnTo>
                    <a:pt x="0" y="160496"/>
                  </a:lnTo>
                </a:path>
              </a:pathLst>
            </a:custGeom>
            <a:noFill/>
            <a:ln cap="rnd" cmpd="sng" w="317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91" name="Google Shape;591;p43"/>
            <p:cNvSpPr/>
            <p:nvPr/>
          </p:nvSpPr>
          <p:spPr>
            <a:xfrm>
              <a:off x="11774014" y="4927137"/>
              <a:ext cx="83200" cy="101150"/>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92" name="Google Shape;592;p43"/>
            <p:cNvSpPr/>
            <p:nvPr/>
          </p:nvSpPr>
          <p:spPr>
            <a:xfrm>
              <a:off x="11317120" y="4927137"/>
              <a:ext cx="83200" cy="101150"/>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93" name="Google Shape;593;p43"/>
            <p:cNvSpPr/>
            <p:nvPr/>
          </p:nvSpPr>
          <p:spPr>
            <a:xfrm>
              <a:off x="10860225" y="4927137"/>
              <a:ext cx="83200" cy="101150"/>
            </a:xfrm>
            <a:custGeom>
              <a:rect b="b" l="l" r="r" t="t"/>
              <a:pathLst>
                <a:path extrusionOk="0" h="160496" w="184213">
                  <a:moveTo>
                    <a:pt x="0" y="0"/>
                  </a:moveTo>
                  <a:lnTo>
                    <a:pt x="184214"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94" name="Google Shape;594;p43"/>
            <p:cNvSpPr/>
            <p:nvPr/>
          </p:nvSpPr>
          <p:spPr>
            <a:xfrm>
              <a:off x="10403331" y="4927137"/>
              <a:ext cx="83200" cy="101150"/>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95" name="Google Shape;595;p43"/>
            <p:cNvSpPr/>
            <p:nvPr/>
          </p:nvSpPr>
          <p:spPr>
            <a:xfrm>
              <a:off x="9946435" y="4927137"/>
              <a:ext cx="83200" cy="101150"/>
            </a:xfrm>
            <a:custGeom>
              <a:rect b="b" l="l" r="r" t="t"/>
              <a:pathLst>
                <a:path extrusionOk="0" h="160496" w="184213">
                  <a:moveTo>
                    <a:pt x="0" y="0"/>
                  </a:moveTo>
                  <a:lnTo>
                    <a:pt x="184213"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96" name="Google Shape;596;p43"/>
            <p:cNvSpPr/>
            <p:nvPr/>
          </p:nvSpPr>
          <p:spPr>
            <a:xfrm>
              <a:off x="9723323" y="5150250"/>
              <a:ext cx="83200" cy="101150"/>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97" name="Google Shape;597;p43"/>
            <p:cNvSpPr/>
            <p:nvPr/>
          </p:nvSpPr>
          <p:spPr>
            <a:xfrm>
              <a:off x="10180218" y="5150250"/>
              <a:ext cx="83200" cy="101150"/>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98" name="Google Shape;598;p43"/>
            <p:cNvSpPr/>
            <p:nvPr/>
          </p:nvSpPr>
          <p:spPr>
            <a:xfrm>
              <a:off x="10637112" y="5150250"/>
              <a:ext cx="83200" cy="101150"/>
            </a:xfrm>
            <a:custGeom>
              <a:rect b="b" l="l" r="r" t="t"/>
              <a:pathLst>
                <a:path extrusionOk="0" h="160496" w="184213">
                  <a:moveTo>
                    <a:pt x="184214"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99" name="Google Shape;599;p43"/>
            <p:cNvSpPr/>
            <p:nvPr/>
          </p:nvSpPr>
          <p:spPr>
            <a:xfrm>
              <a:off x="11094007" y="5150250"/>
              <a:ext cx="83200" cy="101150"/>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00" name="Google Shape;600;p43"/>
            <p:cNvSpPr/>
            <p:nvPr/>
          </p:nvSpPr>
          <p:spPr>
            <a:xfrm>
              <a:off x="11550902" y="5150250"/>
              <a:ext cx="83200" cy="101150"/>
            </a:xfrm>
            <a:custGeom>
              <a:rect b="b" l="l" r="r" t="t"/>
              <a:pathLst>
                <a:path extrusionOk="0" h="160496" w="184213">
                  <a:moveTo>
                    <a:pt x="184213"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01" name="Google Shape;601;p43"/>
            <p:cNvSpPr/>
            <p:nvPr/>
          </p:nvSpPr>
          <p:spPr>
            <a:xfrm>
              <a:off x="12007807" y="5150250"/>
              <a:ext cx="83240" cy="101150"/>
            </a:xfrm>
            <a:custGeom>
              <a:rect b="b" l="l" r="r" t="t"/>
              <a:pathLst>
                <a:path extrusionOk="0" h="160496" w="184308">
                  <a:moveTo>
                    <a:pt x="184309" y="0"/>
                  </a:moveTo>
                  <a:lnTo>
                    <a:pt x="0" y="160496"/>
                  </a:lnTo>
                </a:path>
              </a:pathLst>
            </a:custGeom>
            <a:noFill/>
            <a:ln cap="rnd" cmpd="sng" w="381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02" name="Google Shape;602;p43"/>
            <p:cNvSpPr/>
            <p:nvPr/>
          </p:nvSpPr>
          <p:spPr>
            <a:xfrm>
              <a:off x="11774014" y="5373379"/>
              <a:ext cx="83200" cy="101210"/>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03" name="Google Shape;603;p43"/>
            <p:cNvSpPr/>
            <p:nvPr/>
          </p:nvSpPr>
          <p:spPr>
            <a:xfrm>
              <a:off x="11317120" y="5373379"/>
              <a:ext cx="83200" cy="101210"/>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04" name="Google Shape;604;p43"/>
            <p:cNvSpPr/>
            <p:nvPr/>
          </p:nvSpPr>
          <p:spPr>
            <a:xfrm>
              <a:off x="10860225" y="5373379"/>
              <a:ext cx="83200" cy="101210"/>
            </a:xfrm>
            <a:custGeom>
              <a:rect b="b" l="l" r="r" t="t"/>
              <a:pathLst>
                <a:path extrusionOk="0" h="160591" w="184213">
                  <a:moveTo>
                    <a:pt x="0" y="0"/>
                  </a:moveTo>
                  <a:lnTo>
                    <a:pt x="184214"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05" name="Google Shape;605;p43"/>
            <p:cNvSpPr/>
            <p:nvPr/>
          </p:nvSpPr>
          <p:spPr>
            <a:xfrm>
              <a:off x="10403331" y="5373379"/>
              <a:ext cx="83200" cy="101210"/>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06" name="Google Shape;606;p43"/>
            <p:cNvSpPr/>
            <p:nvPr/>
          </p:nvSpPr>
          <p:spPr>
            <a:xfrm>
              <a:off x="9946435" y="5373379"/>
              <a:ext cx="83200" cy="101210"/>
            </a:xfrm>
            <a:custGeom>
              <a:rect b="b" l="l" r="r" t="t"/>
              <a:pathLst>
                <a:path extrusionOk="0" h="160591" w="184213">
                  <a:moveTo>
                    <a:pt x="0" y="0"/>
                  </a:moveTo>
                  <a:lnTo>
                    <a:pt x="184213" y="160591"/>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07" name="Google Shape;607;p43"/>
            <p:cNvSpPr/>
            <p:nvPr/>
          </p:nvSpPr>
          <p:spPr>
            <a:xfrm>
              <a:off x="9723323" y="5596565"/>
              <a:ext cx="83200" cy="101150"/>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08" name="Google Shape;608;p43"/>
            <p:cNvSpPr/>
            <p:nvPr/>
          </p:nvSpPr>
          <p:spPr>
            <a:xfrm>
              <a:off x="10180218" y="5596565"/>
              <a:ext cx="83200" cy="101150"/>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09" name="Google Shape;609;p43"/>
            <p:cNvSpPr/>
            <p:nvPr/>
          </p:nvSpPr>
          <p:spPr>
            <a:xfrm>
              <a:off x="10637112" y="5596565"/>
              <a:ext cx="83200" cy="101150"/>
            </a:xfrm>
            <a:custGeom>
              <a:rect b="b" l="l" r="r" t="t"/>
              <a:pathLst>
                <a:path extrusionOk="0" h="160496" w="184213">
                  <a:moveTo>
                    <a:pt x="184214"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10" name="Google Shape;610;p43"/>
            <p:cNvSpPr/>
            <p:nvPr/>
          </p:nvSpPr>
          <p:spPr>
            <a:xfrm>
              <a:off x="11094007" y="5596565"/>
              <a:ext cx="83200" cy="101150"/>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11" name="Google Shape;611;p43"/>
            <p:cNvSpPr/>
            <p:nvPr/>
          </p:nvSpPr>
          <p:spPr>
            <a:xfrm>
              <a:off x="11550902" y="5596565"/>
              <a:ext cx="83200" cy="101150"/>
            </a:xfrm>
            <a:custGeom>
              <a:rect b="b" l="l" r="r" t="t"/>
              <a:pathLst>
                <a:path extrusionOk="0" h="160496" w="184213">
                  <a:moveTo>
                    <a:pt x="184213"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12" name="Google Shape;612;p43"/>
            <p:cNvSpPr/>
            <p:nvPr/>
          </p:nvSpPr>
          <p:spPr>
            <a:xfrm>
              <a:off x="12007807" y="5596565"/>
              <a:ext cx="83240" cy="101150"/>
            </a:xfrm>
            <a:custGeom>
              <a:rect b="b" l="l" r="r" t="t"/>
              <a:pathLst>
                <a:path extrusionOk="0" h="160496" w="184308">
                  <a:moveTo>
                    <a:pt x="184309" y="0"/>
                  </a:moveTo>
                  <a:lnTo>
                    <a:pt x="0" y="160496"/>
                  </a:lnTo>
                </a:path>
              </a:pathLst>
            </a:custGeom>
            <a:noFill/>
            <a:ln cap="rnd" cmpd="sng" w="444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13" name="Google Shape;613;p43"/>
            <p:cNvSpPr/>
            <p:nvPr/>
          </p:nvSpPr>
          <p:spPr>
            <a:xfrm>
              <a:off x="11774014" y="5819678"/>
              <a:ext cx="83200" cy="101150"/>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14" name="Google Shape;614;p43"/>
            <p:cNvSpPr/>
            <p:nvPr/>
          </p:nvSpPr>
          <p:spPr>
            <a:xfrm>
              <a:off x="11317120" y="5819678"/>
              <a:ext cx="83200" cy="101150"/>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15" name="Google Shape;615;p43"/>
            <p:cNvSpPr/>
            <p:nvPr/>
          </p:nvSpPr>
          <p:spPr>
            <a:xfrm>
              <a:off x="10860225" y="5819678"/>
              <a:ext cx="83200" cy="101150"/>
            </a:xfrm>
            <a:custGeom>
              <a:rect b="b" l="l" r="r" t="t"/>
              <a:pathLst>
                <a:path extrusionOk="0" h="160496" w="184213">
                  <a:moveTo>
                    <a:pt x="0" y="0"/>
                  </a:moveTo>
                  <a:lnTo>
                    <a:pt x="184214"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16" name="Google Shape;616;p43"/>
            <p:cNvSpPr/>
            <p:nvPr/>
          </p:nvSpPr>
          <p:spPr>
            <a:xfrm>
              <a:off x="10403331" y="5819678"/>
              <a:ext cx="83200" cy="101150"/>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17" name="Google Shape;617;p43"/>
            <p:cNvSpPr/>
            <p:nvPr/>
          </p:nvSpPr>
          <p:spPr>
            <a:xfrm>
              <a:off x="9946435" y="5819678"/>
              <a:ext cx="83200" cy="101150"/>
            </a:xfrm>
            <a:custGeom>
              <a:rect b="b" l="l" r="r" t="t"/>
              <a:pathLst>
                <a:path extrusionOk="0" h="160496" w="184213">
                  <a:moveTo>
                    <a:pt x="0" y="0"/>
                  </a:moveTo>
                  <a:lnTo>
                    <a:pt x="184213"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18" name="Google Shape;618;p43"/>
            <p:cNvSpPr/>
            <p:nvPr/>
          </p:nvSpPr>
          <p:spPr>
            <a:xfrm>
              <a:off x="9723323" y="6042791"/>
              <a:ext cx="83200" cy="101150"/>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19" name="Google Shape;619;p43"/>
            <p:cNvSpPr/>
            <p:nvPr/>
          </p:nvSpPr>
          <p:spPr>
            <a:xfrm>
              <a:off x="10180218" y="6042791"/>
              <a:ext cx="83200" cy="101150"/>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20" name="Google Shape;620;p43"/>
            <p:cNvSpPr/>
            <p:nvPr/>
          </p:nvSpPr>
          <p:spPr>
            <a:xfrm>
              <a:off x="10637112" y="6042791"/>
              <a:ext cx="83200" cy="101150"/>
            </a:xfrm>
            <a:custGeom>
              <a:rect b="b" l="l" r="r" t="t"/>
              <a:pathLst>
                <a:path extrusionOk="0" h="160496" w="184213">
                  <a:moveTo>
                    <a:pt x="184214"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21" name="Google Shape;621;p43"/>
            <p:cNvSpPr/>
            <p:nvPr/>
          </p:nvSpPr>
          <p:spPr>
            <a:xfrm>
              <a:off x="11094007" y="6042791"/>
              <a:ext cx="83200" cy="101150"/>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22" name="Google Shape;622;p43"/>
            <p:cNvSpPr/>
            <p:nvPr/>
          </p:nvSpPr>
          <p:spPr>
            <a:xfrm>
              <a:off x="11550902" y="6042791"/>
              <a:ext cx="83200" cy="101150"/>
            </a:xfrm>
            <a:custGeom>
              <a:rect b="b" l="l" r="r" t="t"/>
              <a:pathLst>
                <a:path extrusionOk="0" h="160496" w="184213">
                  <a:moveTo>
                    <a:pt x="184213"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23" name="Google Shape;623;p43"/>
            <p:cNvSpPr/>
            <p:nvPr/>
          </p:nvSpPr>
          <p:spPr>
            <a:xfrm>
              <a:off x="12007807" y="6042791"/>
              <a:ext cx="83240" cy="101150"/>
            </a:xfrm>
            <a:custGeom>
              <a:rect b="b" l="l" r="r" t="t"/>
              <a:pathLst>
                <a:path extrusionOk="0" h="160496" w="184308">
                  <a:moveTo>
                    <a:pt x="184309" y="0"/>
                  </a:moveTo>
                  <a:lnTo>
                    <a:pt x="0" y="160496"/>
                  </a:lnTo>
                </a:path>
              </a:pathLst>
            </a:custGeom>
            <a:noFill/>
            <a:ln cap="rnd" cmpd="sng" w="508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24" name="Google Shape;624;p43"/>
            <p:cNvSpPr/>
            <p:nvPr/>
          </p:nvSpPr>
          <p:spPr>
            <a:xfrm>
              <a:off x="11774014" y="6265904"/>
              <a:ext cx="83200" cy="101150"/>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25" name="Google Shape;625;p43"/>
            <p:cNvSpPr/>
            <p:nvPr/>
          </p:nvSpPr>
          <p:spPr>
            <a:xfrm>
              <a:off x="11317120" y="6265904"/>
              <a:ext cx="83200" cy="101150"/>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26" name="Google Shape;626;p43"/>
            <p:cNvSpPr/>
            <p:nvPr/>
          </p:nvSpPr>
          <p:spPr>
            <a:xfrm>
              <a:off x="10860225" y="6265904"/>
              <a:ext cx="83200" cy="101150"/>
            </a:xfrm>
            <a:custGeom>
              <a:rect b="b" l="l" r="r" t="t"/>
              <a:pathLst>
                <a:path extrusionOk="0" h="160496" w="184213">
                  <a:moveTo>
                    <a:pt x="0" y="0"/>
                  </a:moveTo>
                  <a:lnTo>
                    <a:pt x="184214"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27" name="Google Shape;627;p43"/>
            <p:cNvSpPr/>
            <p:nvPr/>
          </p:nvSpPr>
          <p:spPr>
            <a:xfrm>
              <a:off x="10403331" y="6265904"/>
              <a:ext cx="83200" cy="101150"/>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28" name="Google Shape;628;p43"/>
            <p:cNvSpPr/>
            <p:nvPr/>
          </p:nvSpPr>
          <p:spPr>
            <a:xfrm>
              <a:off x="9946435" y="6265904"/>
              <a:ext cx="83200" cy="101150"/>
            </a:xfrm>
            <a:custGeom>
              <a:rect b="b" l="l" r="r" t="t"/>
              <a:pathLst>
                <a:path extrusionOk="0" h="160496" w="184213">
                  <a:moveTo>
                    <a:pt x="0" y="0"/>
                  </a:moveTo>
                  <a:lnTo>
                    <a:pt x="184213" y="160496"/>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29" name="Google Shape;629;p43"/>
            <p:cNvSpPr/>
            <p:nvPr/>
          </p:nvSpPr>
          <p:spPr>
            <a:xfrm>
              <a:off x="9723323" y="6489032"/>
              <a:ext cx="83200" cy="101210"/>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30" name="Google Shape;630;p43"/>
            <p:cNvSpPr/>
            <p:nvPr/>
          </p:nvSpPr>
          <p:spPr>
            <a:xfrm>
              <a:off x="10180218" y="6489032"/>
              <a:ext cx="83200" cy="101210"/>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31" name="Google Shape;631;p43"/>
            <p:cNvSpPr/>
            <p:nvPr/>
          </p:nvSpPr>
          <p:spPr>
            <a:xfrm>
              <a:off x="10637112" y="6489032"/>
              <a:ext cx="83200" cy="101210"/>
            </a:xfrm>
            <a:custGeom>
              <a:rect b="b" l="l" r="r" t="t"/>
              <a:pathLst>
                <a:path extrusionOk="0" h="160591" w="184213">
                  <a:moveTo>
                    <a:pt x="184214"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32" name="Google Shape;632;p43"/>
            <p:cNvSpPr/>
            <p:nvPr/>
          </p:nvSpPr>
          <p:spPr>
            <a:xfrm>
              <a:off x="11094007" y="6489032"/>
              <a:ext cx="83200" cy="101210"/>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33" name="Google Shape;633;p43"/>
            <p:cNvSpPr/>
            <p:nvPr/>
          </p:nvSpPr>
          <p:spPr>
            <a:xfrm>
              <a:off x="11550902" y="6489032"/>
              <a:ext cx="83200" cy="101210"/>
            </a:xfrm>
            <a:custGeom>
              <a:rect b="b" l="l" r="r" t="t"/>
              <a:pathLst>
                <a:path extrusionOk="0" h="160591" w="184213">
                  <a:moveTo>
                    <a:pt x="184213"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34" name="Google Shape;634;p43"/>
            <p:cNvSpPr/>
            <p:nvPr/>
          </p:nvSpPr>
          <p:spPr>
            <a:xfrm>
              <a:off x="12007806" y="6489032"/>
              <a:ext cx="83242" cy="101210"/>
            </a:xfrm>
            <a:custGeom>
              <a:rect b="b" l="l" r="r" t="t"/>
              <a:pathLst>
                <a:path extrusionOk="0" h="160591" w="184308">
                  <a:moveTo>
                    <a:pt x="184309" y="0"/>
                  </a:moveTo>
                  <a:lnTo>
                    <a:pt x="0" y="160592"/>
                  </a:lnTo>
                </a:path>
              </a:pathLst>
            </a:custGeom>
            <a:noFill/>
            <a:ln cap="rnd"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35" name="Google Shape;635;p43"/>
            <p:cNvSpPr/>
            <p:nvPr/>
          </p:nvSpPr>
          <p:spPr>
            <a:xfrm>
              <a:off x="11774014" y="6712225"/>
              <a:ext cx="83200" cy="101150"/>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36" name="Google Shape;636;p43"/>
            <p:cNvSpPr/>
            <p:nvPr/>
          </p:nvSpPr>
          <p:spPr>
            <a:xfrm>
              <a:off x="11317120" y="6712225"/>
              <a:ext cx="83200" cy="101150"/>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37" name="Google Shape;637;p43"/>
            <p:cNvSpPr/>
            <p:nvPr/>
          </p:nvSpPr>
          <p:spPr>
            <a:xfrm>
              <a:off x="10860225" y="6712225"/>
              <a:ext cx="83200" cy="101150"/>
            </a:xfrm>
            <a:custGeom>
              <a:rect b="b" l="l" r="r" t="t"/>
              <a:pathLst>
                <a:path extrusionOk="0" h="160496" w="184213">
                  <a:moveTo>
                    <a:pt x="0" y="0"/>
                  </a:moveTo>
                  <a:lnTo>
                    <a:pt x="184214"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38" name="Google Shape;638;p43"/>
            <p:cNvSpPr/>
            <p:nvPr/>
          </p:nvSpPr>
          <p:spPr>
            <a:xfrm>
              <a:off x="10403331" y="6712225"/>
              <a:ext cx="83200" cy="101150"/>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39" name="Google Shape;639;p43"/>
            <p:cNvSpPr/>
            <p:nvPr/>
          </p:nvSpPr>
          <p:spPr>
            <a:xfrm>
              <a:off x="9946435" y="6712225"/>
              <a:ext cx="83200" cy="101150"/>
            </a:xfrm>
            <a:custGeom>
              <a:rect b="b" l="l" r="r" t="t"/>
              <a:pathLst>
                <a:path extrusionOk="0" h="160496" w="184213">
                  <a:moveTo>
                    <a:pt x="0" y="0"/>
                  </a:moveTo>
                  <a:lnTo>
                    <a:pt x="184213" y="160496"/>
                  </a:lnTo>
                </a:path>
              </a:pathLst>
            </a:custGeom>
            <a:noFill/>
            <a:ln cap="rnd" cmpd="sng" w="635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40" name="Google Shape;640;p43"/>
            <p:cNvSpPr/>
            <p:nvPr/>
          </p:nvSpPr>
          <p:spPr>
            <a:xfrm>
              <a:off x="9723323" y="2919119"/>
              <a:ext cx="83200" cy="101150"/>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41" name="Google Shape;641;p43"/>
            <p:cNvSpPr/>
            <p:nvPr/>
          </p:nvSpPr>
          <p:spPr>
            <a:xfrm>
              <a:off x="10180218" y="2919119"/>
              <a:ext cx="83200" cy="101150"/>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42" name="Google Shape;642;p43"/>
            <p:cNvSpPr/>
            <p:nvPr/>
          </p:nvSpPr>
          <p:spPr>
            <a:xfrm>
              <a:off x="10637112" y="2919119"/>
              <a:ext cx="83200" cy="101150"/>
            </a:xfrm>
            <a:custGeom>
              <a:rect b="b" l="l" r="r" t="t"/>
              <a:pathLst>
                <a:path extrusionOk="0" h="160496" w="184213">
                  <a:moveTo>
                    <a:pt x="184214"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43" name="Google Shape;643;p43"/>
            <p:cNvSpPr/>
            <p:nvPr/>
          </p:nvSpPr>
          <p:spPr>
            <a:xfrm>
              <a:off x="11094007" y="2919119"/>
              <a:ext cx="83200" cy="101150"/>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44" name="Google Shape;644;p43"/>
            <p:cNvSpPr/>
            <p:nvPr/>
          </p:nvSpPr>
          <p:spPr>
            <a:xfrm>
              <a:off x="11550902" y="2919119"/>
              <a:ext cx="83200" cy="101150"/>
            </a:xfrm>
            <a:custGeom>
              <a:rect b="b" l="l" r="r" t="t"/>
              <a:pathLst>
                <a:path extrusionOk="0" h="160496" w="184213">
                  <a:moveTo>
                    <a:pt x="184213"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45" name="Google Shape;645;p43"/>
            <p:cNvSpPr/>
            <p:nvPr/>
          </p:nvSpPr>
          <p:spPr>
            <a:xfrm>
              <a:off x="12007807" y="2919119"/>
              <a:ext cx="83240" cy="101150"/>
            </a:xfrm>
            <a:custGeom>
              <a:rect b="b" l="l" r="r" t="t"/>
              <a:pathLst>
                <a:path extrusionOk="0" h="160496" w="184308">
                  <a:moveTo>
                    <a:pt x="184309" y="0"/>
                  </a:moveTo>
                  <a:lnTo>
                    <a:pt x="0" y="160496"/>
                  </a:lnTo>
                </a:path>
              </a:pathLst>
            </a:custGeom>
            <a:noFill/>
            <a:ln cap="rnd" cmpd="sng" w="11425">
              <a:solidFill>
                <a:schemeClr val="accent1">
                  <a:alpha val="89411"/>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46" name="Google Shape;646;p43"/>
            <p:cNvSpPr/>
            <p:nvPr/>
          </p:nvSpPr>
          <p:spPr>
            <a:xfrm>
              <a:off x="11774014" y="3142232"/>
              <a:ext cx="83200" cy="101150"/>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47" name="Google Shape;647;p43"/>
            <p:cNvSpPr/>
            <p:nvPr/>
          </p:nvSpPr>
          <p:spPr>
            <a:xfrm>
              <a:off x="11317120" y="3142232"/>
              <a:ext cx="83200" cy="101150"/>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48" name="Google Shape;648;p43"/>
            <p:cNvSpPr/>
            <p:nvPr/>
          </p:nvSpPr>
          <p:spPr>
            <a:xfrm>
              <a:off x="10860225" y="3142232"/>
              <a:ext cx="83200" cy="101150"/>
            </a:xfrm>
            <a:custGeom>
              <a:rect b="b" l="l" r="r" t="t"/>
              <a:pathLst>
                <a:path extrusionOk="0" h="160496" w="184213">
                  <a:moveTo>
                    <a:pt x="0" y="0"/>
                  </a:moveTo>
                  <a:lnTo>
                    <a:pt x="184214"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49" name="Google Shape;649;p43"/>
            <p:cNvSpPr/>
            <p:nvPr/>
          </p:nvSpPr>
          <p:spPr>
            <a:xfrm>
              <a:off x="10403331" y="3142232"/>
              <a:ext cx="83200" cy="101150"/>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50" name="Google Shape;650;p43"/>
            <p:cNvSpPr/>
            <p:nvPr/>
          </p:nvSpPr>
          <p:spPr>
            <a:xfrm>
              <a:off x="9946435" y="3142232"/>
              <a:ext cx="83200" cy="101150"/>
            </a:xfrm>
            <a:custGeom>
              <a:rect b="b" l="l" r="r" t="t"/>
              <a:pathLst>
                <a:path extrusionOk="0" h="160496" w="184213">
                  <a:moveTo>
                    <a:pt x="0" y="0"/>
                  </a:moveTo>
                  <a:lnTo>
                    <a:pt x="184213" y="160496"/>
                  </a:lnTo>
                </a:path>
              </a:pathLst>
            </a:custGeom>
            <a:noFill/>
            <a:ln cap="rnd"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51" name="Google Shape;651;p43"/>
            <p:cNvSpPr/>
            <p:nvPr/>
          </p:nvSpPr>
          <p:spPr>
            <a:xfrm>
              <a:off x="11774014" y="2696006"/>
              <a:ext cx="83200" cy="101150"/>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52" name="Google Shape;652;p43"/>
            <p:cNvSpPr/>
            <p:nvPr/>
          </p:nvSpPr>
          <p:spPr>
            <a:xfrm>
              <a:off x="11317120" y="2696006"/>
              <a:ext cx="83200" cy="101150"/>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53" name="Google Shape;653;p43"/>
            <p:cNvSpPr/>
            <p:nvPr/>
          </p:nvSpPr>
          <p:spPr>
            <a:xfrm>
              <a:off x="10860225" y="2696006"/>
              <a:ext cx="83200" cy="101150"/>
            </a:xfrm>
            <a:custGeom>
              <a:rect b="b" l="l" r="r" t="t"/>
              <a:pathLst>
                <a:path extrusionOk="0" h="160496" w="184213">
                  <a:moveTo>
                    <a:pt x="0" y="0"/>
                  </a:moveTo>
                  <a:lnTo>
                    <a:pt x="184214"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54" name="Google Shape;654;p43"/>
            <p:cNvSpPr/>
            <p:nvPr/>
          </p:nvSpPr>
          <p:spPr>
            <a:xfrm>
              <a:off x="10403331" y="2696006"/>
              <a:ext cx="83200" cy="101150"/>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55" name="Google Shape;655;p43"/>
            <p:cNvSpPr/>
            <p:nvPr/>
          </p:nvSpPr>
          <p:spPr>
            <a:xfrm>
              <a:off x="9946435" y="2696006"/>
              <a:ext cx="83200" cy="101150"/>
            </a:xfrm>
            <a:custGeom>
              <a:rect b="b" l="l" r="r" t="t"/>
              <a:pathLst>
                <a:path extrusionOk="0" h="160496" w="184213">
                  <a:moveTo>
                    <a:pt x="0" y="0"/>
                  </a:moveTo>
                  <a:lnTo>
                    <a:pt x="184213" y="160496"/>
                  </a:lnTo>
                </a:path>
              </a:pathLst>
            </a:custGeom>
            <a:noFill/>
            <a:ln cap="rnd" cmpd="sng" w="10775">
              <a:solidFill>
                <a:schemeClr val="accent1">
                  <a:alpha val="80000"/>
                </a:schemeClr>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sp>
        <p:nvSpPr>
          <p:cNvPr id="656" name="Google Shape;656;p43"/>
          <p:cNvSpPr/>
          <p:nvPr/>
        </p:nvSpPr>
        <p:spPr>
          <a:xfrm>
            <a:off x="9061061" y="4542761"/>
            <a:ext cx="82939" cy="519097"/>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657" name="Google Shape;657;p43"/>
          <p:cNvSpPr/>
          <p:nvPr/>
        </p:nvSpPr>
        <p:spPr>
          <a:xfrm>
            <a:off x="-3704" y="0"/>
            <a:ext cx="9147704" cy="195486"/>
          </a:xfrm>
          <a:prstGeom prst="rect">
            <a:avLst/>
          </a:prstGeom>
          <a:solidFill>
            <a:srgbClr val="002060"/>
          </a:solidFill>
          <a:ln cap="flat" cmpd="sng" w="25400">
            <a:solidFill>
              <a:srgbClr val="00206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Report Standard Page">
  <p:cSld name="1_Report Standard Page">
    <p:spTree>
      <p:nvGrpSpPr>
        <p:cNvPr id="658" name="Shape 658"/>
        <p:cNvGrpSpPr/>
        <p:nvPr/>
      </p:nvGrpSpPr>
      <p:grpSpPr>
        <a:xfrm>
          <a:off x="0" y="0"/>
          <a:ext cx="0" cy="0"/>
          <a:chOff x="0" y="0"/>
          <a:chExt cx="0" cy="0"/>
        </a:xfrm>
      </p:grpSpPr>
      <p:sp>
        <p:nvSpPr>
          <p:cNvPr id="659" name="Google Shape;659;p44"/>
          <p:cNvSpPr/>
          <p:nvPr/>
        </p:nvSpPr>
        <p:spPr>
          <a:xfrm flipH="1" rot="10800000">
            <a:off x="0" y="-255985"/>
            <a:ext cx="9144000" cy="121444"/>
          </a:xfrm>
          <a:custGeom>
            <a:rect b="b" l="l" r="r" t="t"/>
            <a:pathLst>
              <a:path extrusionOk="0" h="120000" w="8961755">
                <a:moveTo>
                  <a:pt x="0" y="0"/>
                </a:moveTo>
                <a:lnTo>
                  <a:pt x="8961437" y="0"/>
                </a:lnTo>
              </a:path>
            </a:pathLst>
          </a:custGeom>
          <a:noFill/>
          <a:ln cap="flat" cmpd="sng" w="9525">
            <a:solidFill>
              <a:srgbClr val="D8D8D8"/>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60" name="Google Shape;660;p44"/>
          <p:cNvSpPr txBox="1"/>
          <p:nvPr/>
        </p:nvSpPr>
        <p:spPr>
          <a:xfrm>
            <a:off x="6940062" y="4907757"/>
            <a:ext cx="2133600" cy="273844"/>
          </a:xfrm>
          <a:prstGeom prst="rect">
            <a:avLst/>
          </a:prstGeom>
          <a:noFill/>
          <a:ln>
            <a:noFill/>
          </a:ln>
        </p:spPr>
        <p:txBody>
          <a:bodyPr anchorCtr="0" anchor="ctr" bIns="34275" lIns="68550" spcFirstLastPara="1" rIns="68550" wrap="square" tIns="3427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1" i="0" lang="en" sz="600" u="none" cap="none" strike="noStrike">
                <a:solidFill>
                  <a:srgbClr val="000000"/>
                </a:solidFill>
                <a:latin typeface="Arial"/>
                <a:ea typeface="Arial"/>
                <a:cs typeface="Arial"/>
                <a:sym typeface="Arial"/>
              </a:rPr>
              <a:t>‹#›</a:t>
            </a:fld>
            <a:endParaRPr b="1" i="0" sz="6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theme" Target="../theme/theme1.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2060"/>
        </a:solidFill>
      </p:bgPr>
    </p:bg>
    <p:spTree>
      <p:nvGrpSpPr>
        <p:cNvPr id="5" name="Shape 5"/>
        <p:cNvGrpSpPr/>
        <p:nvPr/>
      </p:nvGrpSpPr>
      <p:grpSpPr>
        <a:xfrm>
          <a:off x="0" y="0"/>
          <a:ext cx="0" cy="0"/>
          <a:chOff x="0" y="0"/>
          <a:chExt cx="0" cy="0"/>
        </a:xfrm>
      </p:grpSpPr>
      <p:sp>
        <p:nvSpPr>
          <p:cNvPr id="6" name="Google Shape;6;p35"/>
          <p:cNvSpPr txBox="1"/>
          <p:nvPr>
            <p:ph type="title"/>
          </p:nvPr>
        </p:nvSpPr>
        <p:spPr>
          <a:xfrm>
            <a:off x="457200" y="205979"/>
            <a:ext cx="8229600" cy="533311"/>
          </a:xfrm>
          <a:prstGeom prst="rect">
            <a:avLst/>
          </a:prstGeom>
          <a:noFill/>
          <a:ln>
            <a:noFill/>
          </a:ln>
        </p:spPr>
        <p:txBody>
          <a:bodyPr anchorCtr="0" anchor="ctr" bIns="45700" lIns="0" spcFirstLastPara="1" rIns="0" wrap="square" tIns="45700">
            <a:normAutofit/>
          </a:bodyPr>
          <a:lstStyle>
            <a:lvl1pPr lvl="0" marR="0" rtl="0" algn="l">
              <a:lnSpc>
                <a:spcPct val="100000"/>
              </a:lnSpc>
              <a:spcBef>
                <a:spcPts val="0"/>
              </a:spcBef>
              <a:spcAft>
                <a:spcPts val="0"/>
              </a:spcAft>
              <a:buClr>
                <a:schemeClr val="dk1"/>
              </a:buClr>
              <a:buSzPts val="2700"/>
              <a:buFont typeface="Quattrocento Sans"/>
              <a:buNone/>
              <a:defRPr b="0" i="0" sz="27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 name="Google Shape;7;p35"/>
          <p:cNvSpPr txBox="1"/>
          <p:nvPr>
            <p:ph idx="1" type="body"/>
          </p:nvPr>
        </p:nvSpPr>
        <p:spPr>
          <a:xfrm>
            <a:off x="457200" y="853819"/>
            <a:ext cx="8229600" cy="3740804"/>
          </a:xfrm>
          <a:prstGeom prst="rect">
            <a:avLst/>
          </a:prstGeom>
          <a:noFill/>
          <a:ln>
            <a:noFill/>
          </a:ln>
        </p:spPr>
        <p:txBody>
          <a:bodyPr anchorCtr="0" anchor="t" bIns="45700" lIns="0" spcFirstLastPara="1" rIns="0" wrap="square" tIns="45700">
            <a:normAutofit/>
          </a:bodyPr>
          <a:lstStyle>
            <a:lvl1pPr indent="-400050" lvl="0" marL="4572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Quattrocento Sans"/>
                <a:ea typeface="Quattrocento Sans"/>
                <a:cs typeface="Quattrocento Sans"/>
                <a:sym typeface="Quattrocento Sans"/>
              </a:defRPr>
            </a:lvl1pPr>
            <a:lvl2pPr indent="-381000" lvl="1" marL="9144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indent="-342900" lvl="2" marL="13716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3pPr>
            <a:lvl4pPr indent="-323850" lvl="3" marL="1828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4pPr>
            <a:lvl5pPr indent="-323850" lvl="4" marL="22860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9pPr>
          </a:lstStyle>
          <a:p/>
        </p:txBody>
      </p:sp>
      <p:sp>
        <p:nvSpPr>
          <p:cNvPr id="8" name="Google Shape;8;p35"/>
          <p:cNvSpPr txBox="1"/>
          <p:nvPr>
            <p:ph idx="11" type="ftr"/>
          </p:nvPr>
        </p:nvSpPr>
        <p:spPr>
          <a:xfrm>
            <a:off x="3124200" y="4767263"/>
            <a:ext cx="2895600" cy="273844"/>
          </a:xfrm>
          <a:prstGeom prst="rect">
            <a:avLst/>
          </a:prstGeom>
          <a:noFill/>
          <a:ln>
            <a:noFill/>
          </a:ln>
        </p:spPr>
        <p:txBody>
          <a:bodyPr anchorCtr="0" anchor="ctr" bIns="45700" lIns="0" spcFirstLastPara="1" rIns="0" wrap="square" tIns="45700">
            <a:noAutofit/>
          </a:bodyPr>
          <a:lstStyle>
            <a:lvl1pPr lvl="0" marR="0" rtl="0" algn="ctr">
              <a:lnSpc>
                <a:spcPct val="100000"/>
              </a:lnSpc>
              <a:spcBef>
                <a:spcPts val="0"/>
              </a:spcBef>
              <a:spcAft>
                <a:spcPts val="0"/>
              </a:spcAft>
              <a:buClr>
                <a:srgbClr val="000000"/>
              </a:buClr>
              <a:buSzPts val="1100"/>
              <a:buFont typeface="Arial"/>
              <a:buNone/>
              <a:defRPr b="0" i="0" sz="1200" u="none" cap="none" strike="noStrike">
                <a:solidFill>
                  <a:srgbClr val="888888"/>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9" name="Google Shape;9;p35"/>
          <p:cNvSpPr txBox="1"/>
          <p:nvPr>
            <p:ph idx="12" type="sldNum"/>
          </p:nvPr>
        </p:nvSpPr>
        <p:spPr>
          <a:xfrm>
            <a:off x="6553200" y="4767263"/>
            <a:ext cx="2133600" cy="273844"/>
          </a:xfrm>
          <a:prstGeom prst="rect">
            <a:avLst/>
          </a:prstGeom>
          <a:noFill/>
          <a:ln>
            <a:noFill/>
          </a:ln>
        </p:spPr>
        <p:txBody>
          <a:bodyPr anchorCtr="0" anchor="ctr" bIns="45700" lIns="0" spcFirstLastPara="1" rIns="0"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
        <p:nvSpPr>
          <p:cNvPr id="10" name="Google Shape;10;p35"/>
          <p:cNvSpPr/>
          <p:nvPr/>
        </p:nvSpPr>
        <p:spPr>
          <a:xfrm>
            <a:off x="-3704" y="0"/>
            <a:ext cx="9147704" cy="195486"/>
          </a:xfrm>
          <a:prstGeom prst="rect">
            <a:avLst/>
          </a:prstGeom>
          <a:solidFill>
            <a:srgbClr val="002060"/>
          </a:solidFill>
          <a:ln cap="flat" cmpd="sng" w="25400">
            <a:solidFill>
              <a:srgbClr val="00206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pic>
        <p:nvPicPr>
          <p:cNvPr descr="A picture containing symbol, font, logo, graphics&#10;&#10;Description automatically generated" id="11" name="Google Shape;11;p35"/>
          <p:cNvPicPr preferRelativeResize="0"/>
          <p:nvPr/>
        </p:nvPicPr>
        <p:blipFill rotWithShape="1">
          <a:blip r:embed="rId1">
            <a:alphaModFix/>
          </a:blip>
          <a:srcRect b="0" l="0" r="0" t="0"/>
          <a:stretch/>
        </p:blipFill>
        <p:spPr>
          <a:xfrm>
            <a:off x="8478475" y="238580"/>
            <a:ext cx="622897" cy="615239"/>
          </a:xfrm>
          <a:prstGeom prst="rect">
            <a:avLst/>
          </a:prstGeom>
          <a:noFill/>
          <a:ln>
            <a:noFill/>
          </a:ln>
        </p:spPr>
      </p:pic>
      <p:sp>
        <p:nvSpPr>
          <p:cNvPr id="12" name="Google Shape;12;p35"/>
          <p:cNvSpPr txBox="1"/>
          <p:nvPr>
            <p:ph idx="10" type="dt"/>
          </p:nvPr>
        </p:nvSpPr>
        <p:spPr>
          <a:xfrm>
            <a:off x="6760567" y="4270177"/>
            <a:ext cx="2133600" cy="273844"/>
          </a:xfrm>
          <a:prstGeom prst="rect">
            <a:avLst/>
          </a:prstGeom>
          <a:noFill/>
          <a:ln>
            <a:noFill/>
          </a:ln>
        </p:spPr>
        <p:txBody>
          <a:bodyPr anchorCtr="0" anchor="ctr" bIns="45700" lIns="0" spcFirstLastPara="1" rIns="0" wrap="square" tIns="45700">
            <a:noAutofit/>
          </a:bodyPr>
          <a:lstStyle>
            <a:lvl1pPr lvl="0" marR="0" rtl="0" algn="l">
              <a:lnSpc>
                <a:spcPct val="100000"/>
              </a:lnSpc>
              <a:spcBef>
                <a:spcPts val="0"/>
              </a:spcBef>
              <a:spcAft>
                <a:spcPts val="0"/>
              </a:spcAft>
              <a:buClr>
                <a:srgbClr val="000000"/>
              </a:buClr>
              <a:buSzPts val="1100"/>
              <a:buFont typeface="Arial"/>
              <a:buNone/>
              <a:defRPr b="1" i="0" sz="12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13" name="Google Shape;13;p35"/>
          <p:cNvSpPr txBox="1"/>
          <p:nvPr/>
        </p:nvSpPr>
        <p:spPr>
          <a:xfrm>
            <a:off x="88334" y="4630341"/>
            <a:ext cx="2895600" cy="273844"/>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Quattrocento Sans"/>
                <a:ea typeface="Quattrocento Sans"/>
                <a:cs typeface="Quattrocento Sans"/>
                <a:sym typeface="Quattrocento Sans"/>
              </a:rPr>
              <a:t>www.anubhavtrainings.com</a:t>
            </a:r>
            <a:endParaRPr b="0" i="0" sz="11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17.jp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2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1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0" Type="http://schemas.openxmlformats.org/officeDocument/2006/relationships/image" Target="../media/image33.png"/><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hyperlink" Target="https://www.youtube.com/watch?v=vlKBQ3g0w_E&amp;list=PLcxqFaocb9WIQJ-kptyPuiMSVWZVd2ff_&amp;index=1" TargetMode="External"/><Relationship Id="rId4" Type="http://schemas.openxmlformats.org/officeDocument/2006/relationships/image" Target="../media/image21.jpg"/><Relationship Id="rId9" Type="http://schemas.openxmlformats.org/officeDocument/2006/relationships/hyperlink" Target="https://www.youtube.com/watch?v=NV8UD9QnJ4A&amp;list=PLcxqFaocb9WLaza2kOjkUCDIQGbzNos6p" TargetMode="External"/><Relationship Id="rId5" Type="http://schemas.openxmlformats.org/officeDocument/2006/relationships/hyperlink" Target="https://www.youtube.com/watch?v=aVPk_FE9O3s&amp;list=PLcxqFaocb9WJ8g8TZPsHQIEcSjKW9F0IE&amp;index=2" TargetMode="External"/><Relationship Id="rId6" Type="http://schemas.openxmlformats.org/officeDocument/2006/relationships/image" Target="../media/image22.jpg"/><Relationship Id="rId7" Type="http://schemas.openxmlformats.org/officeDocument/2006/relationships/hyperlink" Target="https://www.youtube.com/watch?v=xQzhXhq1ZyI&amp;list=PLcxqFaocb9WLtnq-rpXbRy5hnKECxr95G" TargetMode="External"/><Relationship Id="rId8" Type="http://schemas.openxmlformats.org/officeDocument/2006/relationships/image" Target="../media/image3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28.jpg"/><Relationship Id="rId9" Type="http://schemas.openxmlformats.org/officeDocument/2006/relationships/image" Target="../media/image31.jpg"/><Relationship Id="rId5" Type="http://schemas.openxmlformats.org/officeDocument/2006/relationships/image" Target="../media/image27.png"/><Relationship Id="rId6" Type="http://schemas.openxmlformats.org/officeDocument/2006/relationships/image" Target="../media/image32.png"/><Relationship Id="rId7" Type="http://schemas.openxmlformats.org/officeDocument/2006/relationships/image" Target="../media/image34.png"/><Relationship Id="rId8"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1"/>
          <p:cNvSpPr txBox="1"/>
          <p:nvPr>
            <p:ph idx="1" type="subTitle"/>
          </p:nvPr>
        </p:nvSpPr>
        <p:spPr>
          <a:xfrm>
            <a:off x="3356393" y="2456238"/>
            <a:ext cx="6300000" cy="1437300"/>
          </a:xfrm>
          <a:prstGeom prst="rect">
            <a:avLst/>
          </a:prstGeom>
          <a:noFill/>
          <a:ln>
            <a:noFill/>
          </a:ln>
        </p:spPr>
        <p:txBody>
          <a:bodyPr anchorCtr="0" anchor="t" bIns="45700" lIns="0" spcFirstLastPara="1" rIns="0" wrap="square" tIns="45700">
            <a:normAutofit/>
          </a:bodyPr>
          <a:lstStyle/>
          <a:p>
            <a:pPr indent="0" lvl="0" marL="0" rtl="0" algn="l">
              <a:lnSpc>
                <a:spcPct val="100000"/>
              </a:lnSpc>
              <a:spcBef>
                <a:spcPts val="0"/>
              </a:spcBef>
              <a:spcAft>
                <a:spcPts val="0"/>
              </a:spcAft>
              <a:buClr>
                <a:schemeClr val="accent1"/>
              </a:buClr>
              <a:buSzPts val="3600"/>
              <a:buNone/>
            </a:pPr>
            <a:r>
              <a:rPr b="1" lang="en" sz="3600">
                <a:solidFill>
                  <a:schemeClr val="accent1"/>
                </a:solidFill>
                <a:latin typeface="Arial Black"/>
                <a:ea typeface="Arial Black"/>
                <a:cs typeface="Arial Black"/>
                <a:sym typeface="Arial Black"/>
              </a:rPr>
              <a:t>AnubhavTrainings.com</a:t>
            </a:r>
            <a:endParaRPr b="1" sz="3600">
              <a:solidFill>
                <a:schemeClr val="accent1"/>
              </a:solidFill>
              <a:latin typeface="Arial Black"/>
              <a:ea typeface="Arial Black"/>
              <a:cs typeface="Arial Black"/>
              <a:sym typeface="Arial Black"/>
            </a:endParaRPr>
          </a:p>
        </p:txBody>
      </p:sp>
      <p:sp>
        <p:nvSpPr>
          <p:cNvPr id="1301" name="Google Shape;1301;p1"/>
          <p:cNvSpPr txBox="1"/>
          <p:nvPr>
            <p:ph type="ctrTitle"/>
          </p:nvPr>
        </p:nvSpPr>
        <p:spPr>
          <a:xfrm>
            <a:off x="3424025" y="249492"/>
            <a:ext cx="6050248" cy="2058591"/>
          </a:xfrm>
          <a:prstGeom prst="rect">
            <a:avLst/>
          </a:prstGeom>
          <a:noFill/>
          <a:ln>
            <a:noFill/>
          </a:ln>
        </p:spPr>
        <p:txBody>
          <a:bodyPr anchorCtr="0" anchor="b" bIns="45700" lIns="0" spcFirstLastPara="1" rIns="0" wrap="square" tIns="45700">
            <a:normAutofit/>
          </a:bodyPr>
          <a:lstStyle/>
          <a:p>
            <a:pPr indent="0" lvl="0" marL="0" rtl="0" algn="l">
              <a:lnSpc>
                <a:spcPct val="100000"/>
              </a:lnSpc>
              <a:spcBef>
                <a:spcPts val="0"/>
              </a:spcBef>
              <a:spcAft>
                <a:spcPts val="0"/>
              </a:spcAft>
              <a:buClr>
                <a:schemeClr val="lt1"/>
              </a:buClr>
              <a:buSzPts val="3300"/>
              <a:buFont typeface="Quattrocento Sans"/>
              <a:buNone/>
            </a:pPr>
            <a:r>
              <a:rPr lang="en" sz="3300"/>
              <a:t>SAP EWM </a:t>
            </a:r>
            <a:br>
              <a:rPr lang="en" sz="3300"/>
            </a:br>
            <a:r>
              <a:rPr lang="en" sz="3300"/>
              <a:t>EXTENDED WAREHOUSE MANAGEMENT TRAINING</a:t>
            </a:r>
            <a:endParaRPr sz="3300"/>
          </a:p>
        </p:txBody>
      </p:sp>
      <p:sp>
        <p:nvSpPr>
          <p:cNvPr id="1302" name="Google Shape;1302;p1"/>
          <p:cNvSpPr txBox="1"/>
          <p:nvPr/>
        </p:nvSpPr>
        <p:spPr>
          <a:xfrm>
            <a:off x="82084" y="4733926"/>
            <a:ext cx="2895600" cy="273844"/>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Quattrocento Sans"/>
                <a:ea typeface="Quattrocento Sans"/>
                <a:cs typeface="Quattrocento Sans"/>
                <a:sym typeface="Quattrocento Sans"/>
              </a:rPr>
              <a:t>www.anubhavtrainings.com</a:t>
            </a:r>
            <a:endParaRPr b="1" i="0" sz="1200" u="none" cap="none" strike="noStrike">
              <a:solidFill>
                <a:schemeClr val="lt1"/>
              </a:solidFill>
              <a:latin typeface="Quattrocento Sans"/>
              <a:ea typeface="Quattrocento Sans"/>
              <a:cs typeface="Quattrocento Sans"/>
              <a:sym typeface="Quattrocen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97" name="Shape 1397"/>
        <p:cNvGrpSpPr/>
        <p:nvPr/>
      </p:nvGrpSpPr>
      <p:grpSpPr>
        <a:xfrm>
          <a:off x="0" y="0"/>
          <a:ext cx="0" cy="0"/>
          <a:chOff x="0" y="0"/>
          <a:chExt cx="0" cy="0"/>
        </a:xfrm>
      </p:grpSpPr>
      <p:sp>
        <p:nvSpPr>
          <p:cNvPr id="1398" name="Google Shape;1398;p12"/>
          <p:cNvSpPr txBox="1"/>
          <p:nvPr/>
        </p:nvSpPr>
        <p:spPr>
          <a:xfrm>
            <a:off x="147650" y="311750"/>
            <a:ext cx="8154300" cy="4386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800"/>
              </a:spcAft>
              <a:buNone/>
            </a:pPr>
            <a:r>
              <a:rPr b="1" lang="en" sz="1650">
                <a:solidFill>
                  <a:srgbClr val="0070C0"/>
                </a:solidFill>
                <a:latin typeface="Calibri"/>
                <a:ea typeface="Calibri"/>
                <a:cs typeface="Calibri"/>
                <a:sym typeface="Calibri"/>
              </a:rPr>
              <a:t>Create Storage bin in the replenishment storage type</a:t>
            </a:r>
            <a:endParaRPr sz="1700"/>
          </a:p>
        </p:txBody>
      </p:sp>
      <p:pic>
        <p:nvPicPr>
          <p:cNvPr id="1399" name="Google Shape;1399;p12"/>
          <p:cNvPicPr preferRelativeResize="0"/>
          <p:nvPr/>
        </p:nvPicPr>
        <p:blipFill>
          <a:blip r:embed="rId3">
            <a:alphaModFix/>
          </a:blip>
          <a:stretch>
            <a:fillRect/>
          </a:stretch>
        </p:blipFill>
        <p:spPr>
          <a:xfrm>
            <a:off x="283650" y="787900"/>
            <a:ext cx="7361875" cy="2879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03" name="Shape 1403"/>
        <p:cNvGrpSpPr/>
        <p:nvPr/>
      </p:nvGrpSpPr>
      <p:grpSpPr>
        <a:xfrm>
          <a:off x="0" y="0"/>
          <a:ext cx="0" cy="0"/>
          <a:chOff x="0" y="0"/>
          <a:chExt cx="0" cy="0"/>
        </a:xfrm>
      </p:grpSpPr>
      <p:sp>
        <p:nvSpPr>
          <p:cNvPr id="1404" name="Google Shape;1404;p13"/>
          <p:cNvSpPr txBox="1"/>
          <p:nvPr>
            <p:ph type="title"/>
          </p:nvPr>
        </p:nvSpPr>
        <p:spPr>
          <a:xfrm>
            <a:off x="254300" y="238800"/>
            <a:ext cx="8520600" cy="572700"/>
          </a:xfrm>
          <a:prstGeom prst="rect">
            <a:avLst/>
          </a:prstGeom>
          <a:noFill/>
          <a:ln>
            <a:noFill/>
          </a:ln>
        </p:spPr>
        <p:txBody>
          <a:bodyPr anchorCtr="0" anchor="ctr" bIns="45700" lIns="0" spcFirstLastPara="1" rIns="0" wrap="square" tIns="45700">
            <a:normAutofit/>
          </a:bodyPr>
          <a:lstStyle/>
          <a:p>
            <a:pPr indent="0" lvl="0" marL="0" rtl="0" algn="l">
              <a:lnSpc>
                <a:spcPct val="107916"/>
              </a:lnSpc>
              <a:spcBef>
                <a:spcPts val="0"/>
              </a:spcBef>
              <a:spcAft>
                <a:spcPts val="800"/>
              </a:spcAft>
              <a:buClr>
                <a:schemeClr val="dk1"/>
              </a:buClr>
              <a:buSzPts val="1100"/>
              <a:buFont typeface="Arial"/>
              <a:buNone/>
            </a:pPr>
            <a:r>
              <a:rPr b="1" lang="en" sz="1800">
                <a:solidFill>
                  <a:srgbClr val="0070C0"/>
                </a:solidFill>
                <a:latin typeface="Calibri"/>
                <a:ea typeface="Calibri"/>
                <a:cs typeface="Calibri"/>
                <a:sym typeface="Calibri"/>
              </a:rPr>
              <a:t>Planned Replenishment:</a:t>
            </a:r>
            <a:endParaRPr b="1" sz="2200">
              <a:solidFill>
                <a:srgbClr val="0070C0"/>
              </a:solidFill>
              <a:latin typeface="Calibri"/>
              <a:ea typeface="Calibri"/>
              <a:cs typeface="Calibri"/>
              <a:sym typeface="Calibri"/>
            </a:endParaRPr>
          </a:p>
        </p:txBody>
      </p:sp>
      <p:sp>
        <p:nvSpPr>
          <p:cNvPr id="1405" name="Google Shape;1405;p13"/>
          <p:cNvSpPr txBox="1"/>
          <p:nvPr/>
        </p:nvSpPr>
        <p:spPr>
          <a:xfrm>
            <a:off x="172275" y="623475"/>
            <a:ext cx="8195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alibri"/>
                <a:ea typeface="Calibri"/>
                <a:cs typeface="Calibri"/>
                <a:sym typeface="Calibri"/>
              </a:rPr>
              <a:t>During planned replenishment the system calculates the replenishment in accordance with the defined Min. Qty and Max. Qty. Replenishment control is triggered when the stock is less than the minimum quantity. The system then rounds down the replenishment quantity to a multiple of the minimum replenishment quantity. The replenishment quantity is the calculated quantity for which the warehouse task or the warehouse request is created</a:t>
            </a:r>
            <a:endParaRPr sz="1200">
              <a:latin typeface="Calibri"/>
              <a:ea typeface="Calibri"/>
              <a:cs typeface="Calibri"/>
              <a:sym typeface="Calibri"/>
            </a:endParaRPr>
          </a:p>
        </p:txBody>
      </p:sp>
      <p:sp>
        <p:nvSpPr>
          <p:cNvPr id="1406" name="Google Shape;1406;p13"/>
          <p:cNvSpPr txBox="1"/>
          <p:nvPr/>
        </p:nvSpPr>
        <p:spPr>
          <a:xfrm>
            <a:off x="205100" y="1460200"/>
            <a:ext cx="3000000" cy="3540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800"/>
              </a:spcAft>
              <a:buNone/>
            </a:pPr>
            <a:r>
              <a:rPr b="1" lang="en" sz="1100">
                <a:solidFill>
                  <a:schemeClr val="dk1"/>
                </a:solidFill>
                <a:latin typeface="Calibri"/>
                <a:ea typeface="Calibri"/>
                <a:cs typeface="Calibri"/>
                <a:sym typeface="Calibri"/>
              </a:rPr>
              <a:t>Assign Fix Bin - /SCWM/BINMAT</a:t>
            </a:r>
            <a:endParaRPr b="1"/>
          </a:p>
        </p:txBody>
      </p:sp>
      <p:pic>
        <p:nvPicPr>
          <p:cNvPr id="1407" name="Google Shape;1407;p13"/>
          <p:cNvPicPr preferRelativeResize="0"/>
          <p:nvPr/>
        </p:nvPicPr>
        <p:blipFill>
          <a:blip r:embed="rId3">
            <a:alphaModFix/>
          </a:blip>
          <a:stretch>
            <a:fillRect/>
          </a:stretch>
        </p:blipFill>
        <p:spPr>
          <a:xfrm>
            <a:off x="316450" y="1774800"/>
            <a:ext cx="7616201" cy="2417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11" name="Shape 1411"/>
        <p:cNvGrpSpPr/>
        <p:nvPr/>
      </p:nvGrpSpPr>
      <p:grpSpPr>
        <a:xfrm>
          <a:off x="0" y="0"/>
          <a:ext cx="0" cy="0"/>
          <a:chOff x="0" y="0"/>
          <a:chExt cx="0" cy="0"/>
        </a:xfrm>
      </p:grpSpPr>
      <p:sp>
        <p:nvSpPr>
          <p:cNvPr id="1412" name="Google Shape;1412;p14"/>
          <p:cNvSpPr txBox="1"/>
          <p:nvPr>
            <p:ph type="title"/>
          </p:nvPr>
        </p:nvSpPr>
        <p:spPr>
          <a:xfrm>
            <a:off x="311700" y="248125"/>
            <a:ext cx="8520600" cy="572700"/>
          </a:xfrm>
          <a:prstGeom prst="rect">
            <a:avLst/>
          </a:prstGeom>
          <a:noFill/>
          <a:ln>
            <a:noFill/>
          </a:ln>
        </p:spPr>
        <p:txBody>
          <a:bodyPr anchorCtr="0" anchor="ctr" bIns="45700" lIns="0" spcFirstLastPara="1" rIns="0" wrap="square" tIns="45700">
            <a:normAutofit fontScale="90000"/>
          </a:bodyPr>
          <a:lstStyle/>
          <a:p>
            <a:pPr indent="0" lvl="0" marL="0" rtl="0" algn="l">
              <a:lnSpc>
                <a:spcPct val="100000"/>
              </a:lnSpc>
              <a:spcBef>
                <a:spcPts val="0"/>
              </a:spcBef>
              <a:spcAft>
                <a:spcPts val="0"/>
              </a:spcAft>
              <a:buSzPct val="166666"/>
              <a:buNone/>
            </a:pPr>
            <a:r>
              <a:rPr b="1" lang="en" sz="1800">
                <a:solidFill>
                  <a:srgbClr val="0070C0"/>
                </a:solidFill>
              </a:rPr>
              <a:t>Maintain Min qty in Product master </a:t>
            </a:r>
            <a:endParaRPr b="1" sz="1800">
              <a:solidFill>
                <a:srgbClr val="0070C0"/>
              </a:solidFill>
            </a:endParaRPr>
          </a:p>
          <a:p>
            <a:pPr indent="0" lvl="0" marL="0" rtl="0" algn="l">
              <a:lnSpc>
                <a:spcPct val="100000"/>
              </a:lnSpc>
              <a:spcBef>
                <a:spcPts val="0"/>
              </a:spcBef>
              <a:spcAft>
                <a:spcPts val="0"/>
              </a:spcAft>
              <a:buSzPct val="166666"/>
              <a:buNone/>
            </a:pPr>
            <a:r>
              <a:t/>
            </a:r>
            <a:endParaRPr b="1" sz="1800">
              <a:solidFill>
                <a:srgbClr val="0070C0"/>
              </a:solidFill>
            </a:endParaRPr>
          </a:p>
        </p:txBody>
      </p:sp>
      <p:pic>
        <p:nvPicPr>
          <p:cNvPr id="1413" name="Google Shape;1413;p14"/>
          <p:cNvPicPr preferRelativeResize="0"/>
          <p:nvPr/>
        </p:nvPicPr>
        <p:blipFill>
          <a:blip r:embed="rId3">
            <a:alphaModFix/>
          </a:blip>
          <a:stretch>
            <a:fillRect/>
          </a:stretch>
        </p:blipFill>
        <p:spPr>
          <a:xfrm>
            <a:off x="311700" y="718925"/>
            <a:ext cx="7661950" cy="3181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17" name="Shape 1417"/>
        <p:cNvGrpSpPr/>
        <p:nvPr/>
      </p:nvGrpSpPr>
      <p:grpSpPr>
        <a:xfrm>
          <a:off x="0" y="0"/>
          <a:ext cx="0" cy="0"/>
          <a:chOff x="0" y="0"/>
          <a:chExt cx="0" cy="0"/>
        </a:xfrm>
      </p:grpSpPr>
      <p:sp>
        <p:nvSpPr>
          <p:cNvPr id="1418" name="Google Shape;1418;p15"/>
          <p:cNvSpPr txBox="1"/>
          <p:nvPr>
            <p:ph type="title"/>
          </p:nvPr>
        </p:nvSpPr>
        <p:spPr>
          <a:xfrm>
            <a:off x="192599" y="332484"/>
            <a:ext cx="8229600" cy="533400"/>
          </a:xfrm>
          <a:prstGeom prst="rect">
            <a:avLst/>
          </a:prstGeom>
          <a:no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Clr>
                <a:srgbClr val="0070C0"/>
              </a:buClr>
              <a:buSzPts val="2100"/>
              <a:buFont typeface="Quattrocento Sans"/>
              <a:buNone/>
            </a:pPr>
            <a:r>
              <a:rPr b="1" lang="en" sz="1800">
                <a:solidFill>
                  <a:srgbClr val="0070C0"/>
                </a:solidFill>
                <a:latin typeface="Calibri"/>
                <a:ea typeface="Calibri"/>
                <a:cs typeface="Calibri"/>
                <a:sym typeface="Calibri"/>
              </a:rPr>
              <a:t>Configure the Removal Strategy for Stock Replenishment</a:t>
            </a:r>
            <a:endParaRPr b="1" sz="1800">
              <a:solidFill>
                <a:srgbClr val="0070C0"/>
              </a:solidFill>
              <a:latin typeface="Calibri"/>
              <a:ea typeface="Calibri"/>
              <a:cs typeface="Calibri"/>
              <a:sym typeface="Calibri"/>
            </a:endParaRPr>
          </a:p>
          <a:p>
            <a:pPr indent="0" lvl="0" marL="0" marR="0" rtl="0" algn="l">
              <a:lnSpc>
                <a:spcPct val="100000"/>
              </a:lnSpc>
              <a:spcBef>
                <a:spcPts val="0"/>
              </a:spcBef>
              <a:spcAft>
                <a:spcPts val="0"/>
              </a:spcAft>
              <a:buClr>
                <a:srgbClr val="0070C0"/>
              </a:buClr>
              <a:buSzPts val="2100"/>
              <a:buFont typeface="Quattrocento Sans"/>
              <a:buNone/>
            </a:pPr>
            <a:r>
              <a:t/>
            </a:r>
            <a:endParaRPr b="1" sz="1800">
              <a:solidFill>
                <a:srgbClr val="0070C0"/>
              </a:solidFill>
              <a:latin typeface="Calibri"/>
              <a:ea typeface="Calibri"/>
              <a:cs typeface="Calibri"/>
              <a:sym typeface="Calibri"/>
            </a:endParaRPr>
          </a:p>
        </p:txBody>
      </p:sp>
      <p:sp>
        <p:nvSpPr>
          <p:cNvPr id="1419" name="Google Shape;1419;p15"/>
          <p:cNvSpPr txBox="1"/>
          <p:nvPr/>
        </p:nvSpPr>
        <p:spPr>
          <a:xfrm>
            <a:off x="82084" y="4733926"/>
            <a:ext cx="2895600" cy="2739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sp>
        <p:nvSpPr>
          <p:cNvPr id="1420" name="Google Shape;1420;p15"/>
          <p:cNvSpPr txBox="1"/>
          <p:nvPr/>
        </p:nvSpPr>
        <p:spPr>
          <a:xfrm>
            <a:off x="131850" y="656275"/>
            <a:ext cx="8351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SPRO-IMG-SCM Extended Warehouse Management-Extended Warehouse Management-Goods Issue Process-Strategies-Specify Storage Type Search Sequence</a:t>
            </a:r>
            <a:endParaRPr>
              <a:latin typeface="Calibri"/>
              <a:ea typeface="Calibri"/>
              <a:cs typeface="Calibri"/>
              <a:sym typeface="Calibri"/>
            </a:endParaRPr>
          </a:p>
        </p:txBody>
      </p:sp>
      <p:pic>
        <p:nvPicPr>
          <p:cNvPr id="1421" name="Google Shape;1421;p15"/>
          <p:cNvPicPr preferRelativeResize="0"/>
          <p:nvPr/>
        </p:nvPicPr>
        <p:blipFill>
          <a:blip r:embed="rId3">
            <a:alphaModFix/>
          </a:blip>
          <a:stretch>
            <a:fillRect/>
          </a:stretch>
        </p:blipFill>
        <p:spPr>
          <a:xfrm>
            <a:off x="192600" y="1383250"/>
            <a:ext cx="8043576" cy="2480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25" name="Shape 1425"/>
        <p:cNvGrpSpPr/>
        <p:nvPr/>
      </p:nvGrpSpPr>
      <p:grpSpPr>
        <a:xfrm>
          <a:off x="0" y="0"/>
          <a:ext cx="0" cy="0"/>
          <a:chOff x="0" y="0"/>
          <a:chExt cx="0" cy="0"/>
        </a:xfrm>
      </p:grpSpPr>
      <p:sp>
        <p:nvSpPr>
          <p:cNvPr id="1426" name="Google Shape;1426;g25dd80e5245_1_28"/>
          <p:cNvSpPr txBox="1"/>
          <p:nvPr/>
        </p:nvSpPr>
        <p:spPr>
          <a:xfrm>
            <a:off x="82084" y="4733926"/>
            <a:ext cx="2895600" cy="2739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sp>
        <p:nvSpPr>
          <p:cNvPr id="1427" name="Google Shape;1427;g25dd80e5245_1_28"/>
          <p:cNvSpPr txBox="1"/>
          <p:nvPr/>
        </p:nvSpPr>
        <p:spPr>
          <a:xfrm>
            <a:off x="82075" y="270700"/>
            <a:ext cx="6283800" cy="4617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800"/>
              </a:spcAft>
              <a:buNone/>
            </a:pPr>
            <a:r>
              <a:rPr b="1" lang="en" sz="1800">
                <a:solidFill>
                  <a:srgbClr val="0070C0"/>
                </a:solidFill>
                <a:latin typeface="Calibri"/>
                <a:ea typeface="Calibri"/>
                <a:cs typeface="Calibri"/>
                <a:sym typeface="Calibri"/>
              </a:rPr>
              <a:t>Define Stock removal control indicator</a:t>
            </a:r>
            <a:endParaRPr b="1" sz="1800">
              <a:solidFill>
                <a:srgbClr val="0070C0"/>
              </a:solidFill>
              <a:latin typeface="Calibri"/>
              <a:ea typeface="Calibri"/>
              <a:cs typeface="Calibri"/>
              <a:sym typeface="Calibri"/>
            </a:endParaRPr>
          </a:p>
        </p:txBody>
      </p:sp>
      <p:sp>
        <p:nvSpPr>
          <p:cNvPr id="1428" name="Google Shape;1428;g25dd80e5245_1_28"/>
          <p:cNvSpPr txBox="1"/>
          <p:nvPr/>
        </p:nvSpPr>
        <p:spPr>
          <a:xfrm>
            <a:off x="82075" y="642150"/>
            <a:ext cx="8301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SPRO-IMG-SCM Extended Warehouse Management-Extended Warehouse Management-Goods Issue Process-Strategies- Define Stock Removal Control Indicator</a:t>
            </a:r>
            <a:endParaRPr>
              <a:latin typeface="Calibri"/>
              <a:ea typeface="Calibri"/>
              <a:cs typeface="Calibri"/>
              <a:sym typeface="Calibri"/>
            </a:endParaRPr>
          </a:p>
        </p:txBody>
      </p:sp>
      <p:pic>
        <p:nvPicPr>
          <p:cNvPr id="1429" name="Google Shape;1429;g25dd80e5245_1_28"/>
          <p:cNvPicPr preferRelativeResize="0"/>
          <p:nvPr/>
        </p:nvPicPr>
        <p:blipFill>
          <a:blip r:embed="rId3">
            <a:alphaModFix/>
          </a:blip>
          <a:stretch>
            <a:fillRect/>
          </a:stretch>
        </p:blipFill>
        <p:spPr>
          <a:xfrm>
            <a:off x="201625" y="1295300"/>
            <a:ext cx="7755625" cy="2683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33" name="Shape 1433"/>
        <p:cNvGrpSpPr/>
        <p:nvPr/>
      </p:nvGrpSpPr>
      <p:grpSpPr>
        <a:xfrm>
          <a:off x="0" y="0"/>
          <a:ext cx="0" cy="0"/>
          <a:chOff x="0" y="0"/>
          <a:chExt cx="0" cy="0"/>
        </a:xfrm>
      </p:grpSpPr>
      <p:sp>
        <p:nvSpPr>
          <p:cNvPr id="1434" name="Google Shape;1434;g25dd80e5245_1_34"/>
          <p:cNvSpPr txBox="1"/>
          <p:nvPr/>
        </p:nvSpPr>
        <p:spPr>
          <a:xfrm>
            <a:off x="82084" y="4733926"/>
            <a:ext cx="2895600" cy="2739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sp>
        <p:nvSpPr>
          <p:cNvPr id="1435" name="Google Shape;1435;g25dd80e5245_1_34"/>
          <p:cNvSpPr txBox="1"/>
          <p:nvPr/>
        </p:nvSpPr>
        <p:spPr>
          <a:xfrm>
            <a:off x="147700" y="246100"/>
            <a:ext cx="7022100" cy="4617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800"/>
              </a:spcAft>
              <a:buNone/>
            </a:pPr>
            <a:r>
              <a:rPr b="1" lang="en" sz="1800">
                <a:solidFill>
                  <a:srgbClr val="0070C0"/>
                </a:solidFill>
                <a:latin typeface="Calibri"/>
                <a:ea typeface="Calibri"/>
                <a:cs typeface="Calibri"/>
                <a:sym typeface="Calibri"/>
              </a:rPr>
              <a:t>Determine Storage Type Search Sequence for Stock Removal</a:t>
            </a:r>
            <a:endParaRPr b="1" sz="1800">
              <a:solidFill>
                <a:srgbClr val="0070C0"/>
              </a:solidFill>
              <a:latin typeface="Calibri"/>
              <a:ea typeface="Calibri"/>
              <a:cs typeface="Calibri"/>
              <a:sym typeface="Calibri"/>
            </a:endParaRPr>
          </a:p>
        </p:txBody>
      </p:sp>
      <p:sp>
        <p:nvSpPr>
          <p:cNvPr id="1436" name="Google Shape;1436;g25dd80e5245_1_34"/>
          <p:cNvSpPr txBox="1"/>
          <p:nvPr/>
        </p:nvSpPr>
        <p:spPr>
          <a:xfrm>
            <a:off x="147700" y="625775"/>
            <a:ext cx="8400300" cy="6327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800"/>
              </a:spcAft>
              <a:buClr>
                <a:schemeClr val="dk1"/>
              </a:buClr>
              <a:buSzPts val="1100"/>
              <a:buFont typeface="Arial"/>
              <a:buNone/>
            </a:pPr>
            <a:r>
              <a:rPr lang="en">
                <a:solidFill>
                  <a:srgbClr val="444444"/>
                </a:solidFill>
                <a:latin typeface="Calibri"/>
                <a:ea typeface="Calibri"/>
                <a:cs typeface="Calibri"/>
                <a:sym typeface="Calibri"/>
              </a:rPr>
              <a:t>SPRO-IMG-SCM Extended Warehouse Management-Extended Warehouse Management-Goods Issue Process-Strategies- Determine Storage Type Search Sequence for Stock Removal</a:t>
            </a:r>
            <a:endParaRPr>
              <a:latin typeface="Calibri"/>
              <a:ea typeface="Calibri"/>
              <a:cs typeface="Calibri"/>
              <a:sym typeface="Calibri"/>
            </a:endParaRPr>
          </a:p>
        </p:txBody>
      </p:sp>
      <p:pic>
        <p:nvPicPr>
          <p:cNvPr id="1437" name="Google Shape;1437;g25dd80e5245_1_34"/>
          <p:cNvPicPr preferRelativeResize="0"/>
          <p:nvPr/>
        </p:nvPicPr>
        <p:blipFill>
          <a:blip r:embed="rId3">
            <a:alphaModFix/>
          </a:blip>
          <a:stretch>
            <a:fillRect/>
          </a:stretch>
        </p:blipFill>
        <p:spPr>
          <a:xfrm>
            <a:off x="316475" y="1443675"/>
            <a:ext cx="7230600" cy="2715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41" name="Shape 1441"/>
        <p:cNvGrpSpPr/>
        <p:nvPr/>
      </p:nvGrpSpPr>
      <p:grpSpPr>
        <a:xfrm>
          <a:off x="0" y="0"/>
          <a:ext cx="0" cy="0"/>
          <a:chOff x="0" y="0"/>
          <a:chExt cx="0" cy="0"/>
        </a:xfrm>
      </p:grpSpPr>
      <p:sp>
        <p:nvSpPr>
          <p:cNvPr id="1442" name="Google Shape;1442;g25dd80e5245_1_52"/>
          <p:cNvSpPr txBox="1"/>
          <p:nvPr>
            <p:ph type="title"/>
          </p:nvPr>
        </p:nvSpPr>
        <p:spPr>
          <a:xfrm>
            <a:off x="184425" y="369150"/>
            <a:ext cx="8229600" cy="361200"/>
          </a:xfrm>
          <a:prstGeom prst="rect">
            <a:avLst/>
          </a:prstGeom>
          <a:no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Clr>
                <a:srgbClr val="0070C0"/>
              </a:buClr>
              <a:buSzPts val="2100"/>
              <a:buFont typeface="Quattrocento Sans"/>
              <a:buNone/>
            </a:pPr>
            <a:r>
              <a:rPr b="1" lang="en" sz="1700">
                <a:solidFill>
                  <a:srgbClr val="0070C0"/>
                </a:solidFill>
                <a:latin typeface="Calibri"/>
                <a:ea typeface="Calibri"/>
                <a:cs typeface="Calibri"/>
                <a:sym typeface="Calibri"/>
              </a:rPr>
              <a:t>Maintain Stock removal indicator in Product master</a:t>
            </a:r>
            <a:endParaRPr b="1" sz="1700">
              <a:solidFill>
                <a:srgbClr val="0070C0"/>
              </a:solidFill>
              <a:latin typeface="Calibri"/>
              <a:ea typeface="Calibri"/>
              <a:cs typeface="Calibri"/>
              <a:sym typeface="Calibri"/>
            </a:endParaRPr>
          </a:p>
          <a:p>
            <a:pPr indent="0" lvl="0" marL="0" marR="0" rtl="0" algn="l">
              <a:lnSpc>
                <a:spcPct val="100000"/>
              </a:lnSpc>
              <a:spcBef>
                <a:spcPts val="0"/>
              </a:spcBef>
              <a:spcAft>
                <a:spcPts val="0"/>
              </a:spcAft>
              <a:buClr>
                <a:srgbClr val="0070C0"/>
              </a:buClr>
              <a:buSzPts val="2100"/>
              <a:buFont typeface="Quattrocento Sans"/>
              <a:buNone/>
            </a:pPr>
            <a:r>
              <a:t/>
            </a:r>
            <a:endParaRPr b="1" sz="1700">
              <a:solidFill>
                <a:srgbClr val="0070C0"/>
              </a:solidFill>
              <a:latin typeface="Calibri"/>
              <a:ea typeface="Calibri"/>
              <a:cs typeface="Calibri"/>
              <a:sym typeface="Calibri"/>
            </a:endParaRPr>
          </a:p>
        </p:txBody>
      </p:sp>
      <p:sp>
        <p:nvSpPr>
          <p:cNvPr id="1443" name="Google Shape;1443;g25dd80e5245_1_52"/>
          <p:cNvSpPr txBox="1"/>
          <p:nvPr/>
        </p:nvSpPr>
        <p:spPr>
          <a:xfrm>
            <a:off x="82084" y="4733926"/>
            <a:ext cx="2895600" cy="2739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pic>
        <p:nvPicPr>
          <p:cNvPr id="1444" name="Google Shape;1444;g25dd80e5245_1_52"/>
          <p:cNvPicPr preferRelativeResize="0"/>
          <p:nvPr/>
        </p:nvPicPr>
        <p:blipFill>
          <a:blip r:embed="rId3">
            <a:alphaModFix/>
          </a:blip>
          <a:stretch>
            <a:fillRect/>
          </a:stretch>
        </p:blipFill>
        <p:spPr>
          <a:xfrm>
            <a:off x="234425" y="648300"/>
            <a:ext cx="7657175" cy="3035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48" name="Shape 1448"/>
        <p:cNvGrpSpPr/>
        <p:nvPr/>
      </p:nvGrpSpPr>
      <p:grpSpPr>
        <a:xfrm>
          <a:off x="0" y="0"/>
          <a:ext cx="0" cy="0"/>
          <a:chOff x="0" y="0"/>
          <a:chExt cx="0" cy="0"/>
        </a:xfrm>
      </p:grpSpPr>
      <p:sp>
        <p:nvSpPr>
          <p:cNvPr id="1449" name="Google Shape;1449;g25dd80e5245_1_60"/>
          <p:cNvSpPr txBox="1"/>
          <p:nvPr>
            <p:ph type="title"/>
          </p:nvPr>
        </p:nvSpPr>
        <p:spPr>
          <a:xfrm>
            <a:off x="184425" y="369150"/>
            <a:ext cx="8229600" cy="361200"/>
          </a:xfrm>
          <a:prstGeom prst="rect">
            <a:avLst/>
          </a:prstGeom>
          <a:noFill/>
          <a:ln>
            <a:noFill/>
          </a:ln>
        </p:spPr>
        <p:txBody>
          <a:bodyPr anchorCtr="0" anchor="ctr" bIns="45700" lIns="0" spcFirstLastPara="1" rIns="0" wrap="square" tIns="45700">
            <a:noAutofit/>
          </a:bodyPr>
          <a:lstStyle/>
          <a:p>
            <a:pPr indent="0" lvl="0" marL="0" rtl="0" algn="l">
              <a:lnSpc>
                <a:spcPct val="107916"/>
              </a:lnSpc>
              <a:spcBef>
                <a:spcPts val="0"/>
              </a:spcBef>
              <a:spcAft>
                <a:spcPts val="0"/>
              </a:spcAft>
              <a:buClr>
                <a:schemeClr val="dk1"/>
              </a:buClr>
              <a:buSzPts val="1100"/>
              <a:buFont typeface="Arial"/>
              <a:buNone/>
            </a:pPr>
            <a:r>
              <a:rPr b="1" lang="en" sz="1400">
                <a:solidFill>
                  <a:srgbClr val="0070C0"/>
                </a:solidFill>
                <a:latin typeface="Calibri"/>
                <a:ea typeface="Calibri"/>
                <a:cs typeface="Calibri"/>
                <a:sym typeface="Calibri"/>
              </a:rPr>
              <a:t>Test Case</a:t>
            </a:r>
            <a:endParaRPr b="1" sz="1600">
              <a:solidFill>
                <a:srgbClr val="0070C0"/>
              </a:solidFill>
              <a:latin typeface="Calibri"/>
              <a:ea typeface="Calibri"/>
              <a:cs typeface="Calibri"/>
              <a:sym typeface="Calibri"/>
            </a:endParaRPr>
          </a:p>
          <a:p>
            <a:pPr indent="-317500" lvl="0" marL="457200" rtl="0" algn="l">
              <a:lnSpc>
                <a:spcPct val="107916"/>
              </a:lnSpc>
              <a:spcBef>
                <a:spcPts val="800"/>
              </a:spcBef>
              <a:spcAft>
                <a:spcPts val="800"/>
              </a:spcAft>
              <a:buSzPts val="1400"/>
              <a:buFont typeface="Calibri"/>
              <a:buAutoNum type="arabicPeriod"/>
            </a:pPr>
            <a:r>
              <a:rPr lang="en" sz="1400">
                <a:latin typeface="Calibri"/>
                <a:ea typeface="Calibri"/>
                <a:cs typeface="Calibri"/>
                <a:sym typeface="Calibri"/>
              </a:rPr>
              <a:t>Replenishment using tcode - /scwm/repl</a:t>
            </a:r>
            <a:endParaRPr b="1" sz="1700">
              <a:solidFill>
                <a:srgbClr val="0070C0"/>
              </a:solidFill>
              <a:latin typeface="Calibri"/>
              <a:ea typeface="Calibri"/>
              <a:cs typeface="Calibri"/>
              <a:sym typeface="Calibri"/>
            </a:endParaRPr>
          </a:p>
        </p:txBody>
      </p:sp>
      <p:sp>
        <p:nvSpPr>
          <p:cNvPr id="1450" name="Google Shape;1450;g25dd80e5245_1_60"/>
          <p:cNvSpPr txBox="1"/>
          <p:nvPr/>
        </p:nvSpPr>
        <p:spPr>
          <a:xfrm>
            <a:off x="82084" y="4733926"/>
            <a:ext cx="2895600" cy="2739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pic>
        <p:nvPicPr>
          <p:cNvPr id="1451" name="Google Shape;1451;g25dd80e5245_1_60"/>
          <p:cNvPicPr preferRelativeResize="0"/>
          <p:nvPr/>
        </p:nvPicPr>
        <p:blipFill>
          <a:blip r:embed="rId3">
            <a:alphaModFix/>
          </a:blip>
          <a:stretch>
            <a:fillRect/>
          </a:stretch>
        </p:blipFill>
        <p:spPr>
          <a:xfrm>
            <a:off x="696225" y="929275"/>
            <a:ext cx="7206000" cy="3104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55" name="Shape 1455"/>
        <p:cNvGrpSpPr/>
        <p:nvPr/>
      </p:nvGrpSpPr>
      <p:grpSpPr>
        <a:xfrm>
          <a:off x="0" y="0"/>
          <a:ext cx="0" cy="0"/>
          <a:chOff x="0" y="0"/>
          <a:chExt cx="0" cy="0"/>
        </a:xfrm>
      </p:grpSpPr>
      <p:sp>
        <p:nvSpPr>
          <p:cNvPr id="1456" name="Google Shape;1456;g25dd80e5245_1_68"/>
          <p:cNvSpPr txBox="1"/>
          <p:nvPr/>
        </p:nvSpPr>
        <p:spPr>
          <a:xfrm>
            <a:off x="82084" y="4733926"/>
            <a:ext cx="2895600" cy="2739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sp>
        <p:nvSpPr>
          <p:cNvPr id="1457" name="Google Shape;1457;g25dd80e5245_1_68"/>
          <p:cNvSpPr txBox="1"/>
          <p:nvPr/>
        </p:nvSpPr>
        <p:spPr>
          <a:xfrm>
            <a:off x="237900" y="360975"/>
            <a:ext cx="7711200" cy="656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After executing this transaction, Line item with product/St type/ REPL St bin/Repl qty will be shown.</a:t>
            </a:r>
            <a:endParaRPr sz="1200">
              <a:solidFill>
                <a:schemeClr val="dk1"/>
              </a:solidFill>
              <a:latin typeface="Calibri"/>
              <a:ea typeface="Calibri"/>
              <a:cs typeface="Calibri"/>
              <a:sym typeface="Calibri"/>
            </a:endParaRPr>
          </a:p>
          <a:p>
            <a:pPr indent="0" lvl="0" marL="0" rtl="0" algn="l">
              <a:lnSpc>
                <a:spcPct val="100000"/>
              </a:lnSpc>
              <a:spcBef>
                <a:spcPts val="800"/>
              </a:spcBef>
              <a:spcAft>
                <a:spcPts val="800"/>
              </a:spcAft>
              <a:buClr>
                <a:schemeClr val="dk1"/>
              </a:buClr>
              <a:buSzPts val="1100"/>
              <a:buFont typeface="Arial"/>
              <a:buNone/>
            </a:pPr>
            <a:r>
              <a:rPr lang="en" sz="1200">
                <a:solidFill>
                  <a:schemeClr val="dk1"/>
                </a:solidFill>
                <a:latin typeface="Calibri"/>
                <a:ea typeface="Calibri"/>
                <a:cs typeface="Calibri"/>
                <a:sym typeface="Calibri"/>
              </a:rPr>
              <a:t>Select the line item and execute it. &gt;&gt; WTs will be created for replenishment activity.</a:t>
            </a:r>
            <a:endParaRPr sz="1200">
              <a:latin typeface="Quattrocento Sans"/>
              <a:ea typeface="Quattrocento Sans"/>
              <a:cs typeface="Quattrocento Sans"/>
              <a:sym typeface="Quattrocento Sans"/>
            </a:endParaRPr>
          </a:p>
        </p:txBody>
      </p:sp>
      <p:pic>
        <p:nvPicPr>
          <p:cNvPr id="1458" name="Google Shape;1458;g25dd80e5245_1_68"/>
          <p:cNvPicPr preferRelativeResize="0"/>
          <p:nvPr/>
        </p:nvPicPr>
        <p:blipFill>
          <a:blip r:embed="rId3">
            <a:alphaModFix/>
          </a:blip>
          <a:stretch>
            <a:fillRect/>
          </a:stretch>
        </p:blipFill>
        <p:spPr>
          <a:xfrm>
            <a:off x="344525" y="1017675"/>
            <a:ext cx="7768576" cy="3059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62" name="Shape 1462"/>
        <p:cNvGrpSpPr/>
        <p:nvPr/>
      </p:nvGrpSpPr>
      <p:grpSpPr>
        <a:xfrm>
          <a:off x="0" y="0"/>
          <a:ext cx="0" cy="0"/>
          <a:chOff x="0" y="0"/>
          <a:chExt cx="0" cy="0"/>
        </a:xfrm>
      </p:grpSpPr>
      <p:sp>
        <p:nvSpPr>
          <p:cNvPr id="1463" name="Google Shape;1463;g25dd80e5245_1_77"/>
          <p:cNvSpPr txBox="1"/>
          <p:nvPr/>
        </p:nvSpPr>
        <p:spPr>
          <a:xfrm>
            <a:off x="82084" y="4733926"/>
            <a:ext cx="2895600" cy="2739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sp>
        <p:nvSpPr>
          <p:cNvPr id="1464" name="Google Shape;1464;g25dd80e5245_1_77"/>
          <p:cNvSpPr txBox="1"/>
          <p:nvPr/>
        </p:nvSpPr>
        <p:spPr>
          <a:xfrm>
            <a:off x="237900" y="360975"/>
            <a:ext cx="7711200" cy="10218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0"/>
              </a:spcAft>
              <a:buNone/>
            </a:pPr>
            <a:r>
              <a:rPr lang="en" sz="1300">
                <a:solidFill>
                  <a:schemeClr val="dk1"/>
                </a:solidFill>
                <a:latin typeface="Calibri"/>
                <a:ea typeface="Calibri"/>
                <a:cs typeface="Calibri"/>
                <a:sym typeface="Calibri"/>
              </a:rPr>
              <a:t>Here REPL qty was 100, System has created 5 WTs from to fulfill the stock.</a:t>
            </a:r>
            <a:endParaRPr sz="1300">
              <a:solidFill>
                <a:schemeClr val="dk1"/>
              </a:solidFill>
              <a:latin typeface="Calibri"/>
              <a:ea typeface="Calibri"/>
              <a:cs typeface="Calibri"/>
              <a:sym typeface="Calibri"/>
            </a:endParaRPr>
          </a:p>
          <a:p>
            <a:pPr indent="0" lvl="0" marL="0" rtl="0" algn="l">
              <a:lnSpc>
                <a:spcPct val="107916"/>
              </a:lnSpc>
              <a:spcBef>
                <a:spcPts val="800"/>
              </a:spcBef>
              <a:spcAft>
                <a:spcPts val="0"/>
              </a:spcAft>
              <a:buNone/>
            </a:pPr>
            <a:r>
              <a:rPr lang="en" sz="1300">
                <a:solidFill>
                  <a:schemeClr val="dk1"/>
                </a:solidFill>
                <a:latin typeface="Calibri"/>
                <a:ea typeface="Calibri"/>
                <a:cs typeface="Calibri"/>
                <a:sym typeface="Calibri"/>
              </a:rPr>
              <a:t>Confirm all the WTs</a:t>
            </a:r>
            <a:endParaRPr sz="1300">
              <a:solidFill>
                <a:schemeClr val="dk1"/>
              </a:solidFill>
              <a:latin typeface="Calibri"/>
              <a:ea typeface="Calibri"/>
              <a:cs typeface="Calibri"/>
              <a:sym typeface="Calibri"/>
            </a:endParaRPr>
          </a:p>
          <a:p>
            <a:pPr indent="0" lvl="0" marL="0" rtl="0" algn="l">
              <a:lnSpc>
                <a:spcPct val="107916"/>
              </a:lnSpc>
              <a:spcBef>
                <a:spcPts val="800"/>
              </a:spcBef>
              <a:spcAft>
                <a:spcPts val="800"/>
              </a:spcAft>
              <a:buNone/>
            </a:pPr>
            <a:r>
              <a:t/>
            </a:r>
            <a:endParaRPr sz="1300">
              <a:solidFill>
                <a:schemeClr val="dk1"/>
              </a:solidFill>
              <a:latin typeface="Calibri"/>
              <a:ea typeface="Calibri"/>
              <a:cs typeface="Calibri"/>
              <a:sym typeface="Calibri"/>
            </a:endParaRPr>
          </a:p>
        </p:txBody>
      </p:sp>
      <p:pic>
        <p:nvPicPr>
          <p:cNvPr id="1465" name="Google Shape;1465;g25dd80e5245_1_77"/>
          <p:cNvPicPr preferRelativeResize="0"/>
          <p:nvPr/>
        </p:nvPicPr>
        <p:blipFill>
          <a:blip r:embed="rId3">
            <a:alphaModFix/>
          </a:blip>
          <a:stretch>
            <a:fillRect/>
          </a:stretch>
        </p:blipFill>
        <p:spPr>
          <a:xfrm>
            <a:off x="341100" y="1101650"/>
            <a:ext cx="7985300" cy="2762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2"/>
          <p:cNvSpPr txBox="1"/>
          <p:nvPr/>
        </p:nvSpPr>
        <p:spPr>
          <a:xfrm>
            <a:off x="3633953" y="1599642"/>
            <a:ext cx="5510047" cy="131738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4100"/>
              <a:buFont typeface="Arial"/>
              <a:buNone/>
            </a:pPr>
            <a:r>
              <a:rPr b="1" i="0" lang="en" sz="4100" u="none" cap="none" strike="noStrike">
                <a:solidFill>
                  <a:schemeClr val="lt1"/>
                </a:solidFill>
                <a:latin typeface="Quattrocento Sans"/>
                <a:ea typeface="Quattrocento Sans"/>
                <a:cs typeface="Quattrocento Sans"/>
                <a:sym typeface="Quattrocento Sans"/>
              </a:rPr>
              <a:t> SAP EWM TRAINING</a:t>
            </a:r>
            <a:endParaRPr b="1" i="0" sz="4100" u="none" cap="none" strike="noStrike">
              <a:solidFill>
                <a:schemeClr val="lt1"/>
              </a:solidFill>
              <a:latin typeface="Quattrocento Sans"/>
              <a:ea typeface="Quattrocento Sans"/>
              <a:cs typeface="Quattrocento Sans"/>
              <a:sym typeface="Quattrocento Sans"/>
            </a:endParaRPr>
          </a:p>
          <a:p>
            <a:pPr indent="0" lvl="0" marL="0" marR="0" rtl="0" algn="l">
              <a:lnSpc>
                <a:spcPct val="110000"/>
              </a:lnSpc>
              <a:spcBef>
                <a:spcPts val="0"/>
              </a:spcBef>
              <a:spcAft>
                <a:spcPts val="0"/>
              </a:spcAft>
              <a:buClr>
                <a:srgbClr val="000000"/>
              </a:buClr>
              <a:buSzPts val="4100"/>
              <a:buFont typeface="Arial"/>
              <a:buNone/>
            </a:pPr>
            <a:r>
              <a:t/>
            </a:r>
            <a:endParaRPr b="1" i="0" sz="4100" u="none" cap="none" strike="noStrike">
              <a:solidFill>
                <a:schemeClr val="lt1"/>
              </a:solidFill>
              <a:latin typeface="Quattrocento Sans"/>
              <a:ea typeface="Quattrocento Sans"/>
              <a:cs typeface="Quattrocento Sans"/>
              <a:sym typeface="Quattrocento Sans"/>
            </a:endParaRPr>
          </a:p>
        </p:txBody>
      </p:sp>
      <p:pic>
        <p:nvPicPr>
          <p:cNvPr descr="A person sitting in a chair&#10;&#10;Description automatically generated with medium confidence" id="1309" name="Google Shape;1309;p2"/>
          <p:cNvPicPr preferRelativeResize="0"/>
          <p:nvPr>
            <p:ph idx="2" type="pic"/>
          </p:nvPr>
        </p:nvPicPr>
        <p:blipFill rotWithShape="1">
          <a:blip r:embed="rId3">
            <a:alphaModFix/>
          </a:blip>
          <a:srcRect b="15934" l="10150" r="8718" t="1176"/>
          <a:stretch/>
        </p:blipFill>
        <p:spPr>
          <a:xfrm>
            <a:off x="214987" y="87474"/>
            <a:ext cx="3104678" cy="4764078"/>
          </a:xfrm>
          <a:prstGeom prst="rect">
            <a:avLst/>
          </a:prstGeom>
          <a:noFill/>
          <a:ln>
            <a:noFill/>
          </a:ln>
        </p:spPr>
      </p:pic>
      <p:sp>
        <p:nvSpPr>
          <p:cNvPr id="1310" name="Google Shape;1310;p2"/>
          <p:cNvSpPr txBox="1"/>
          <p:nvPr>
            <p:ph idx="12" type="sldNum"/>
          </p:nvPr>
        </p:nvSpPr>
        <p:spPr>
          <a:xfrm>
            <a:off x="8353404" y="4630341"/>
            <a:ext cx="565735" cy="317673"/>
          </a:xfrm>
          <a:prstGeom prst="rect">
            <a:avLst/>
          </a:prstGeom>
          <a:noFill/>
          <a:ln>
            <a:noFill/>
          </a:ln>
        </p:spPr>
        <p:txBody>
          <a:bodyPr anchorCtr="0" anchor="ctr" bIns="45700" lIns="0" spcFirstLastPara="1" rIns="0" wrap="square" tIns="45700">
            <a:noAutofit/>
          </a:bodyPr>
          <a:lstStyle/>
          <a:p>
            <a:pPr indent="0" lvl="0" marL="0" rtl="0" algn="r">
              <a:lnSpc>
                <a:spcPct val="100000"/>
              </a:lnSpc>
              <a:spcBef>
                <a:spcPts val="0"/>
              </a:spcBef>
              <a:spcAft>
                <a:spcPts val="0"/>
              </a:spcAft>
              <a:buSzPts val="3300"/>
              <a:buNone/>
            </a:pPr>
            <a:fld id="{00000000-1234-1234-1234-123412341234}" type="slidenum">
              <a:rPr lang="en"/>
              <a:t>‹#›</a:t>
            </a:fld>
            <a:endParaRPr/>
          </a:p>
        </p:txBody>
      </p:sp>
      <p:sp>
        <p:nvSpPr>
          <p:cNvPr id="1311" name="Google Shape;1311;p2"/>
          <p:cNvSpPr txBox="1"/>
          <p:nvPr/>
        </p:nvSpPr>
        <p:spPr>
          <a:xfrm>
            <a:off x="3633952" y="2841780"/>
            <a:ext cx="3044830" cy="1731243"/>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FFFF00"/>
                </a:solidFill>
                <a:latin typeface="Quattrocento Sans"/>
                <a:ea typeface="Quattrocento Sans"/>
                <a:cs typeface="Quattrocento Sans"/>
                <a:sym typeface="Quattrocento Sans"/>
              </a:rPr>
              <a:t>BY:-</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FFFF00"/>
                </a:solidFill>
                <a:latin typeface="Quattrocento Sans"/>
                <a:ea typeface="Quattrocento Sans"/>
                <a:cs typeface="Quattrocento Sans"/>
                <a:sym typeface="Quattrocento Sans"/>
              </a:rPr>
              <a:t>Mr. Bijoy</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rgbClr val="FFFF00"/>
              </a:solidFill>
              <a:latin typeface="Quattrocento Sans"/>
              <a:ea typeface="Quattrocento Sans"/>
              <a:cs typeface="Quattrocento Sans"/>
              <a:sym typeface="Quattrocento Sans"/>
            </a:endParaRPr>
          </a:p>
        </p:txBody>
      </p:sp>
      <p:sp>
        <p:nvSpPr>
          <p:cNvPr id="1312" name="Google Shape;1312;p2"/>
          <p:cNvSpPr txBox="1"/>
          <p:nvPr/>
        </p:nvSpPr>
        <p:spPr>
          <a:xfrm>
            <a:off x="82084" y="4733926"/>
            <a:ext cx="2895600" cy="273844"/>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Quattrocento Sans"/>
                <a:ea typeface="Quattrocento Sans"/>
                <a:cs typeface="Quattrocento Sans"/>
                <a:sym typeface="Quattrocento Sans"/>
              </a:rPr>
              <a:t>www.anubhavtrainings.com</a:t>
            </a:r>
            <a:endParaRPr b="1" i="0" sz="1200" u="none" cap="none" strike="noStrike">
              <a:solidFill>
                <a:schemeClr val="lt1"/>
              </a:solidFill>
              <a:latin typeface="Quattrocento Sans"/>
              <a:ea typeface="Quattrocento Sans"/>
              <a:cs typeface="Quattrocento Sans"/>
              <a:sym typeface="Quattrocen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cxnSp>
        <p:nvCxnSpPr>
          <p:cNvPr id="1471" name="Google Shape;1471;p28"/>
          <p:cNvCxnSpPr/>
          <p:nvPr/>
        </p:nvCxnSpPr>
        <p:spPr>
          <a:xfrm>
            <a:off x="925645" y="3327834"/>
            <a:ext cx="7292709" cy="0"/>
          </a:xfrm>
          <a:prstGeom prst="straightConnector1">
            <a:avLst/>
          </a:prstGeom>
          <a:noFill/>
          <a:ln cap="flat" cmpd="sng" w="9525">
            <a:solidFill>
              <a:schemeClr val="accent1"/>
            </a:solidFill>
            <a:prstDash val="solid"/>
            <a:round/>
            <a:headEnd len="sm" w="sm" type="none"/>
            <a:tailEnd len="sm" w="sm" type="none"/>
          </a:ln>
        </p:spPr>
      </p:cxnSp>
      <p:pic>
        <p:nvPicPr>
          <p:cNvPr descr="Photo double exposure image of business and finance" id="1472" name="Google Shape;1472;p28"/>
          <p:cNvPicPr preferRelativeResize="0"/>
          <p:nvPr/>
        </p:nvPicPr>
        <p:blipFill rotWithShape="1">
          <a:blip r:embed="rId3">
            <a:alphaModFix/>
          </a:blip>
          <a:srcRect b="0" l="0" r="0" t="0"/>
          <a:stretch/>
        </p:blipFill>
        <p:spPr>
          <a:xfrm>
            <a:off x="-16272" y="0"/>
            <a:ext cx="9144000" cy="5426460"/>
          </a:xfrm>
          <a:prstGeom prst="rect">
            <a:avLst/>
          </a:prstGeom>
          <a:noFill/>
          <a:ln>
            <a:noFill/>
          </a:ln>
        </p:spPr>
      </p:pic>
      <p:sp>
        <p:nvSpPr>
          <p:cNvPr id="1473" name="Google Shape;1473;p28"/>
          <p:cNvSpPr/>
          <p:nvPr/>
        </p:nvSpPr>
        <p:spPr>
          <a:xfrm>
            <a:off x="-16272" y="0"/>
            <a:ext cx="9140428" cy="5426460"/>
          </a:xfrm>
          <a:prstGeom prst="rect">
            <a:avLst/>
          </a:prstGeom>
          <a:solidFill>
            <a:srgbClr val="7030A0">
              <a:alpha val="44313"/>
            </a:srgbClr>
          </a:solidFill>
          <a:ln>
            <a:noFill/>
          </a:ln>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Arial"/>
              <a:ea typeface="Arial"/>
              <a:cs typeface="Arial"/>
              <a:sym typeface="Arial"/>
            </a:endParaRPr>
          </a:p>
        </p:txBody>
      </p:sp>
      <p:sp>
        <p:nvSpPr>
          <p:cNvPr id="1474" name="Google Shape;1474;p28"/>
          <p:cNvSpPr/>
          <p:nvPr/>
        </p:nvSpPr>
        <p:spPr>
          <a:xfrm>
            <a:off x="2199723" y="882960"/>
            <a:ext cx="4744554" cy="692497"/>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4100"/>
              <a:buFont typeface="Arial"/>
              <a:buNone/>
            </a:pPr>
            <a:r>
              <a:rPr b="1" i="0" lang="en" sz="4100" u="none" cap="none" strike="noStrike">
                <a:solidFill>
                  <a:srgbClr val="FFFFFF"/>
                </a:solidFill>
                <a:latin typeface="Arial"/>
                <a:ea typeface="Arial"/>
                <a:cs typeface="Arial"/>
                <a:sym typeface="Arial"/>
              </a:rPr>
              <a:t>End of Session </a:t>
            </a:r>
            <a:r>
              <a:rPr b="1" lang="en" sz="4100">
                <a:solidFill>
                  <a:srgbClr val="FFFFFF"/>
                </a:solidFill>
              </a:rPr>
              <a:t>15</a:t>
            </a:r>
            <a:endParaRPr b="1" sz="4100">
              <a:solidFill>
                <a:srgbClr val="FFFFFF"/>
              </a:solidFill>
            </a:endParaRPr>
          </a:p>
          <a:p>
            <a:pPr indent="0" lvl="0" marL="0" marR="0" rtl="0" algn="ctr">
              <a:lnSpc>
                <a:spcPct val="100000"/>
              </a:lnSpc>
              <a:spcBef>
                <a:spcPts val="0"/>
              </a:spcBef>
              <a:spcAft>
                <a:spcPts val="0"/>
              </a:spcAft>
              <a:buClr>
                <a:srgbClr val="000000"/>
              </a:buClr>
              <a:buSzPts val="4100"/>
              <a:buFont typeface="Arial"/>
              <a:buNone/>
            </a:pPr>
            <a:r>
              <a:t/>
            </a:r>
            <a:endParaRPr b="1" sz="4100">
              <a:solidFill>
                <a:srgbClr val="FFFFFF"/>
              </a:solidFill>
            </a:endParaRPr>
          </a:p>
        </p:txBody>
      </p:sp>
      <p:pic>
        <p:nvPicPr>
          <p:cNvPr descr="A picture containing symbol, font, logo, graphics&#10;&#10;Description automatically generated" id="1475" name="Google Shape;1475;p28"/>
          <p:cNvPicPr preferRelativeResize="0"/>
          <p:nvPr/>
        </p:nvPicPr>
        <p:blipFill rotWithShape="1">
          <a:blip r:embed="rId4">
            <a:alphaModFix/>
          </a:blip>
          <a:srcRect b="0" l="0" r="0" t="0"/>
          <a:stretch/>
        </p:blipFill>
        <p:spPr>
          <a:xfrm>
            <a:off x="7867224" y="110021"/>
            <a:ext cx="1133475" cy="1119188"/>
          </a:xfrm>
          <a:prstGeom prst="rect">
            <a:avLst/>
          </a:prstGeom>
          <a:noFill/>
          <a:ln>
            <a:noFill/>
          </a:ln>
        </p:spPr>
      </p:pic>
      <p:sp>
        <p:nvSpPr>
          <p:cNvPr id="1476" name="Google Shape;1476;p28"/>
          <p:cNvSpPr txBox="1"/>
          <p:nvPr/>
        </p:nvSpPr>
        <p:spPr>
          <a:xfrm>
            <a:off x="82084" y="4733926"/>
            <a:ext cx="2895600" cy="273844"/>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Quattrocento Sans"/>
                <a:ea typeface="Quattrocento Sans"/>
                <a:cs typeface="Quattrocento Sans"/>
                <a:sym typeface="Quattrocento Sans"/>
              </a:rPr>
              <a:t>www.anubhavtrainings.com</a:t>
            </a:r>
            <a:endParaRPr b="1" i="0" sz="1200" u="none" cap="none" strike="noStrike">
              <a:solidFill>
                <a:schemeClr val="lt1"/>
              </a:solidFill>
              <a:latin typeface="Quattrocento Sans"/>
              <a:ea typeface="Quattrocento Sans"/>
              <a:cs typeface="Quattrocento Sans"/>
              <a:sym typeface="Quattrocento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0" name="Shape 1480"/>
        <p:cNvGrpSpPr/>
        <p:nvPr/>
      </p:nvGrpSpPr>
      <p:grpSpPr>
        <a:xfrm>
          <a:off x="0" y="0"/>
          <a:ext cx="0" cy="0"/>
          <a:chOff x="0" y="0"/>
          <a:chExt cx="0" cy="0"/>
        </a:xfrm>
      </p:grpSpPr>
      <p:pic>
        <p:nvPicPr>
          <p:cNvPr descr="Free Vector | Flat people with question marks background" id="1481" name="Google Shape;1481;p29"/>
          <p:cNvPicPr preferRelativeResize="0"/>
          <p:nvPr/>
        </p:nvPicPr>
        <p:blipFill rotWithShape="1">
          <a:blip r:embed="rId3">
            <a:alphaModFix/>
          </a:blip>
          <a:srcRect b="22246" l="0" r="0" t="2"/>
          <a:stretch/>
        </p:blipFill>
        <p:spPr>
          <a:xfrm>
            <a:off x="574515" y="872374"/>
            <a:ext cx="7832910" cy="3805610"/>
          </a:xfrm>
          <a:prstGeom prst="rect">
            <a:avLst/>
          </a:prstGeom>
          <a:noFill/>
          <a:ln>
            <a:noFill/>
          </a:ln>
        </p:spPr>
      </p:pic>
      <p:sp>
        <p:nvSpPr>
          <p:cNvPr id="1482" name="Google Shape;1482;p29"/>
          <p:cNvSpPr txBox="1"/>
          <p:nvPr/>
        </p:nvSpPr>
        <p:spPr>
          <a:xfrm>
            <a:off x="1546876" y="1167594"/>
            <a:ext cx="5700056" cy="481863"/>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1" i="0" lang="en" sz="2700" u="none" cap="none" strike="noStrike">
                <a:solidFill>
                  <a:schemeClr val="dk1"/>
                </a:solidFill>
                <a:latin typeface="Quattrocento Sans"/>
                <a:ea typeface="Quattrocento Sans"/>
                <a:cs typeface="Quattrocento Sans"/>
                <a:sym typeface="Quattrocento Sans"/>
              </a:rPr>
              <a:t>FEEL FREE TO ASK QUESTIONS</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6" name="Shape 1486"/>
        <p:cNvGrpSpPr/>
        <p:nvPr/>
      </p:nvGrpSpPr>
      <p:grpSpPr>
        <a:xfrm>
          <a:off x="0" y="0"/>
          <a:ext cx="0" cy="0"/>
          <a:chOff x="0" y="0"/>
          <a:chExt cx="0" cy="0"/>
        </a:xfrm>
      </p:grpSpPr>
      <p:pic>
        <p:nvPicPr>
          <p:cNvPr descr="Ahpra on Twitter: &quot;Time is running out to share your thoughts on ..." id="1487" name="Google Shape;1487;p30"/>
          <p:cNvPicPr preferRelativeResize="0"/>
          <p:nvPr/>
        </p:nvPicPr>
        <p:blipFill rotWithShape="1">
          <a:blip r:embed="rId3">
            <a:alphaModFix/>
          </a:blip>
          <a:srcRect b="0" l="0" r="0" t="0"/>
          <a:stretch/>
        </p:blipFill>
        <p:spPr>
          <a:xfrm>
            <a:off x="627622" y="897564"/>
            <a:ext cx="7651859" cy="3488849"/>
          </a:xfrm>
          <a:prstGeom prst="rect">
            <a:avLst/>
          </a:prstGeom>
          <a:noFill/>
          <a:ln>
            <a:noFill/>
          </a:ln>
        </p:spPr>
      </p:pic>
      <p:sp>
        <p:nvSpPr>
          <p:cNvPr id="1488" name="Google Shape;1488;p30"/>
          <p:cNvSpPr txBox="1"/>
          <p:nvPr/>
        </p:nvSpPr>
        <p:spPr>
          <a:xfrm>
            <a:off x="627622" y="325039"/>
            <a:ext cx="7888754" cy="401618"/>
          </a:xfrm>
          <a:prstGeom prst="rect">
            <a:avLst/>
          </a:prstGeom>
          <a:noFill/>
          <a:ln>
            <a:noFill/>
          </a:ln>
        </p:spPr>
        <p:txBody>
          <a:bodyPr anchorCtr="0" anchor="ctr" bIns="34275" lIns="68575" spcFirstLastPara="1" rIns="68575" wrap="square" tIns="34275">
            <a:spAutoFit/>
          </a:bodyPr>
          <a:lstStyle/>
          <a:p>
            <a:pPr indent="0" lvl="0" marL="0" marR="0" rtl="0" algn="l">
              <a:lnSpc>
                <a:spcPct val="90000"/>
              </a:lnSpc>
              <a:spcBef>
                <a:spcPts val="0"/>
              </a:spcBef>
              <a:spcAft>
                <a:spcPts val="0"/>
              </a:spcAft>
              <a:buClr>
                <a:srgbClr val="323F4F"/>
              </a:buClr>
              <a:buSzPts val="1800"/>
              <a:buFont typeface="Arial"/>
              <a:buNone/>
            </a:pPr>
            <a:r>
              <a:rPr b="1" i="0" lang="en" sz="2400" u="none" cap="none" strike="noStrike">
                <a:solidFill>
                  <a:schemeClr val="lt1"/>
                </a:solidFill>
                <a:latin typeface="Cambria"/>
                <a:ea typeface="Cambria"/>
                <a:cs typeface="Cambria"/>
                <a:sym typeface="Cambria"/>
              </a:rPr>
              <a:t>Feedback</a:t>
            </a:r>
            <a:endParaRPr b="0" i="0" sz="2400" u="none" cap="none" strike="noStrike">
              <a:solidFill>
                <a:schemeClr val="lt1"/>
              </a:solidFill>
              <a:latin typeface="Cambria"/>
              <a:ea typeface="Cambria"/>
              <a:cs typeface="Cambria"/>
              <a:sym typeface="Cambri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p31"/>
          <p:cNvSpPr/>
          <p:nvPr/>
        </p:nvSpPr>
        <p:spPr>
          <a:xfrm>
            <a:off x="1069791" y="574746"/>
            <a:ext cx="7199990" cy="4925529"/>
          </a:xfrm>
          <a:custGeom>
            <a:rect b="b" l="l" r="r" t="t"/>
            <a:pathLst>
              <a:path extrusionOk="0" h="2524" w="3690">
                <a:moveTo>
                  <a:pt x="3690" y="0"/>
                </a:moveTo>
                <a:cubicBezTo>
                  <a:pt x="3218" y="1204"/>
                  <a:pt x="2191" y="1108"/>
                  <a:pt x="1488" y="982"/>
                </a:cubicBezTo>
                <a:cubicBezTo>
                  <a:pt x="688" y="838"/>
                  <a:pt x="333" y="1039"/>
                  <a:pt x="172" y="1350"/>
                </a:cubicBezTo>
                <a:cubicBezTo>
                  <a:pt x="0" y="1682"/>
                  <a:pt x="188" y="1938"/>
                  <a:pt x="564" y="2178"/>
                </a:cubicBezTo>
                <a:cubicBezTo>
                  <a:pt x="719" y="2277"/>
                  <a:pt x="780" y="2404"/>
                  <a:pt x="795" y="2524"/>
                </a:cubicBezTo>
                <a:cubicBezTo>
                  <a:pt x="3690" y="2524"/>
                  <a:pt x="3690" y="2524"/>
                  <a:pt x="3690" y="2524"/>
                </a:cubicBezTo>
                <a:lnTo>
                  <a:pt x="3690" y="0"/>
                </a:lnTo>
                <a:close/>
              </a:path>
            </a:pathLst>
          </a:custGeom>
          <a:solidFill>
            <a:schemeClr val="dk1">
              <a:alpha val="54509"/>
            </a:scheme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494" name="Google Shape;1494;p31"/>
          <p:cNvSpPr/>
          <p:nvPr/>
        </p:nvSpPr>
        <p:spPr>
          <a:xfrm>
            <a:off x="640247" y="-7144"/>
            <a:ext cx="2190886" cy="5155649"/>
          </a:xfrm>
          <a:custGeom>
            <a:rect b="b" l="l" r="r" t="t"/>
            <a:pathLst>
              <a:path extrusionOk="0" h="2642" w="1123">
                <a:moveTo>
                  <a:pt x="0" y="2642"/>
                </a:moveTo>
                <a:cubicBezTo>
                  <a:pt x="856" y="2642"/>
                  <a:pt x="856" y="2642"/>
                  <a:pt x="856" y="2642"/>
                </a:cubicBezTo>
                <a:cubicBezTo>
                  <a:pt x="589" y="2537"/>
                  <a:pt x="394" y="2282"/>
                  <a:pt x="360" y="1964"/>
                </a:cubicBezTo>
                <a:cubicBezTo>
                  <a:pt x="308" y="1472"/>
                  <a:pt x="932" y="1172"/>
                  <a:pt x="1044" y="748"/>
                </a:cubicBezTo>
                <a:cubicBezTo>
                  <a:pt x="1123" y="449"/>
                  <a:pt x="1025" y="151"/>
                  <a:pt x="961" y="0"/>
                </a:cubicBezTo>
                <a:cubicBezTo>
                  <a:pt x="0" y="0"/>
                  <a:pt x="0" y="0"/>
                  <a:pt x="0" y="0"/>
                </a:cubicBezTo>
                <a:lnTo>
                  <a:pt x="0" y="2642"/>
                </a:lnTo>
                <a:close/>
              </a:path>
            </a:pathLst>
          </a:custGeom>
          <a:solidFill>
            <a:schemeClr val="dk1">
              <a:alpha val="26274"/>
            </a:scheme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495" name="Google Shape;1495;p31"/>
          <p:cNvSpPr/>
          <p:nvPr/>
        </p:nvSpPr>
        <p:spPr>
          <a:xfrm>
            <a:off x="3429820" y="134156"/>
            <a:ext cx="5223138" cy="2144466"/>
          </a:xfrm>
          <a:custGeom>
            <a:rect b="b" l="l" r="r" t="t"/>
            <a:pathLst>
              <a:path extrusionOk="0" h="811" w="2721">
                <a:moveTo>
                  <a:pt x="918" y="744"/>
                </a:moveTo>
                <a:cubicBezTo>
                  <a:pt x="1703" y="811"/>
                  <a:pt x="2448" y="238"/>
                  <a:pt x="2721" y="0"/>
                </a:cubicBezTo>
                <a:cubicBezTo>
                  <a:pt x="0" y="0"/>
                  <a:pt x="0" y="0"/>
                  <a:pt x="0" y="0"/>
                </a:cubicBezTo>
                <a:cubicBezTo>
                  <a:pt x="85" y="213"/>
                  <a:pt x="337" y="695"/>
                  <a:pt x="918" y="744"/>
                </a:cubicBezTo>
                <a:close/>
              </a:path>
            </a:pathLst>
          </a:custGeom>
          <a:solidFill>
            <a:schemeClr val="dk1">
              <a:alpha val="38431"/>
            </a:scheme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496" name="Google Shape;1496;p31"/>
          <p:cNvSpPr/>
          <p:nvPr/>
        </p:nvSpPr>
        <p:spPr>
          <a:xfrm>
            <a:off x="3180558" y="783970"/>
            <a:ext cx="2782883" cy="3461966"/>
          </a:xfrm>
          <a:prstGeom prst="rect">
            <a:avLst/>
          </a:prstGeom>
          <a:noFill/>
          <a:ln cap="flat" cmpd="sng" w="50800">
            <a:solidFill>
              <a:schemeClr val="l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grpSp>
        <p:nvGrpSpPr>
          <p:cNvPr id="1497" name="Google Shape;1497;p31"/>
          <p:cNvGrpSpPr/>
          <p:nvPr/>
        </p:nvGrpSpPr>
        <p:grpSpPr>
          <a:xfrm>
            <a:off x="2000675" y="1148911"/>
            <a:ext cx="5142649" cy="2178634"/>
            <a:chOff x="2666872" y="2053355"/>
            <a:chExt cx="6855080" cy="2904846"/>
          </a:xfrm>
        </p:grpSpPr>
        <p:sp>
          <p:nvSpPr>
            <p:cNvPr id="1498" name="Google Shape;1498;p31"/>
            <p:cNvSpPr txBox="1"/>
            <p:nvPr/>
          </p:nvSpPr>
          <p:spPr>
            <a:xfrm>
              <a:off x="2666872" y="2053355"/>
              <a:ext cx="6855080" cy="1477476"/>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400"/>
                <a:buFont typeface="Arial"/>
                <a:buNone/>
              </a:pPr>
              <a:r>
                <a:rPr b="0" i="0" lang="en" sz="10400" u="none" cap="none" strike="noStrike">
                  <a:solidFill>
                    <a:schemeClr val="lt1"/>
                  </a:solidFill>
                  <a:latin typeface="Quattrocento Sans"/>
                  <a:ea typeface="Quattrocento Sans"/>
                  <a:cs typeface="Quattrocento Sans"/>
                  <a:sym typeface="Quattrocento Sans"/>
                </a:rPr>
                <a:t>THANK</a:t>
              </a:r>
              <a:endParaRPr b="0" i="0" sz="1100" u="none" cap="none" strike="noStrike">
                <a:solidFill>
                  <a:srgbClr val="000000"/>
                </a:solidFill>
                <a:latin typeface="Arial"/>
                <a:ea typeface="Arial"/>
                <a:cs typeface="Arial"/>
                <a:sym typeface="Arial"/>
              </a:endParaRPr>
            </a:p>
          </p:txBody>
        </p:sp>
        <p:sp>
          <p:nvSpPr>
            <p:cNvPr id="1499" name="Google Shape;1499;p31"/>
            <p:cNvSpPr txBox="1"/>
            <p:nvPr/>
          </p:nvSpPr>
          <p:spPr>
            <a:xfrm>
              <a:off x="2666872" y="3435445"/>
              <a:ext cx="6855080" cy="1522756"/>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400"/>
                <a:buFont typeface="Arial"/>
                <a:buNone/>
              </a:pPr>
              <a:r>
                <a:rPr b="0" i="0" lang="en" sz="10400" u="none" cap="none" strike="noStrike">
                  <a:solidFill>
                    <a:schemeClr val="lt1"/>
                  </a:solidFill>
                  <a:latin typeface="Quattrocento Sans"/>
                  <a:ea typeface="Quattrocento Sans"/>
                  <a:cs typeface="Quattrocento Sans"/>
                  <a:sym typeface="Quattrocento Sans"/>
                </a:rPr>
                <a:t>YOU</a:t>
              </a:r>
              <a:endParaRPr b="0" i="0" sz="1100" u="none" cap="none" strike="noStrike">
                <a:solidFill>
                  <a:srgbClr val="000000"/>
                </a:solidFill>
                <a:latin typeface="Arial"/>
                <a:ea typeface="Arial"/>
                <a:cs typeface="Arial"/>
                <a:sym typeface="Aria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3" name="Shape 1503"/>
        <p:cNvGrpSpPr/>
        <p:nvPr/>
      </p:nvGrpSpPr>
      <p:grpSpPr>
        <a:xfrm>
          <a:off x="0" y="0"/>
          <a:ext cx="0" cy="0"/>
          <a:chOff x="0" y="0"/>
          <a:chExt cx="0" cy="0"/>
        </a:xfrm>
      </p:grpSpPr>
      <p:sp>
        <p:nvSpPr>
          <p:cNvPr id="1504" name="Google Shape;1504;p32"/>
          <p:cNvSpPr txBox="1"/>
          <p:nvPr/>
        </p:nvSpPr>
        <p:spPr>
          <a:xfrm>
            <a:off x="952655" y="296035"/>
            <a:ext cx="6987217" cy="407194"/>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chemeClr val="lt1"/>
                </a:solidFill>
                <a:latin typeface="Corben"/>
                <a:ea typeface="Corben"/>
                <a:cs typeface="Corben"/>
                <a:sym typeface="Corben"/>
              </a:rPr>
              <a:t>More from AnubhavTrainings.com</a:t>
            </a:r>
            <a:endParaRPr b="0" i="0" sz="1100" u="none" cap="none" strike="noStrike">
              <a:solidFill>
                <a:srgbClr val="000000"/>
              </a:solidFill>
              <a:latin typeface="Arial"/>
              <a:ea typeface="Arial"/>
              <a:cs typeface="Arial"/>
              <a:sym typeface="Arial"/>
            </a:endParaRPr>
          </a:p>
        </p:txBody>
      </p:sp>
      <p:pic>
        <p:nvPicPr>
          <p:cNvPr id="1505" name="Google Shape;1505;p32">
            <a:hlinkClick r:id="rId3"/>
          </p:cNvPr>
          <p:cNvPicPr preferRelativeResize="0"/>
          <p:nvPr/>
        </p:nvPicPr>
        <p:blipFill rotWithShape="1">
          <a:blip r:embed="rId4">
            <a:alphaModFix/>
          </a:blip>
          <a:srcRect b="0" l="0" r="0" t="0"/>
          <a:stretch/>
        </p:blipFill>
        <p:spPr>
          <a:xfrm>
            <a:off x="4014854" y="860041"/>
            <a:ext cx="4338551" cy="2614900"/>
          </a:xfrm>
          <a:prstGeom prst="rect">
            <a:avLst/>
          </a:prstGeom>
          <a:noFill/>
          <a:ln>
            <a:noFill/>
          </a:ln>
        </p:spPr>
      </p:pic>
      <p:pic>
        <p:nvPicPr>
          <p:cNvPr id="1506" name="Google Shape;1506;p32">
            <a:hlinkClick r:id="rId5"/>
          </p:cNvPr>
          <p:cNvPicPr preferRelativeResize="0"/>
          <p:nvPr/>
        </p:nvPicPr>
        <p:blipFill rotWithShape="1">
          <a:blip r:embed="rId6">
            <a:alphaModFix/>
          </a:blip>
          <a:srcRect b="0" l="0" r="0" t="0"/>
          <a:stretch/>
        </p:blipFill>
        <p:spPr>
          <a:xfrm>
            <a:off x="154887" y="885860"/>
            <a:ext cx="4693932" cy="2547459"/>
          </a:xfrm>
          <a:prstGeom prst="rect">
            <a:avLst/>
          </a:prstGeom>
          <a:noFill/>
          <a:ln>
            <a:noFill/>
          </a:ln>
        </p:spPr>
      </p:pic>
      <p:pic>
        <p:nvPicPr>
          <p:cNvPr id="1507" name="Google Shape;1507;p32">
            <a:hlinkClick r:id="rId7"/>
          </p:cNvPr>
          <p:cNvPicPr preferRelativeResize="0"/>
          <p:nvPr/>
        </p:nvPicPr>
        <p:blipFill rotWithShape="1">
          <a:blip r:embed="rId8">
            <a:alphaModFix/>
          </a:blip>
          <a:srcRect b="0" l="0" r="0" t="0"/>
          <a:stretch/>
        </p:blipFill>
        <p:spPr>
          <a:xfrm>
            <a:off x="4014854" y="2262133"/>
            <a:ext cx="4338551" cy="2680713"/>
          </a:xfrm>
          <a:prstGeom prst="rect">
            <a:avLst/>
          </a:prstGeom>
          <a:noFill/>
          <a:ln>
            <a:noFill/>
          </a:ln>
        </p:spPr>
      </p:pic>
      <p:pic>
        <p:nvPicPr>
          <p:cNvPr id="1508" name="Google Shape;1508;p32">
            <a:hlinkClick r:id="rId9"/>
          </p:cNvPr>
          <p:cNvPicPr preferRelativeResize="0"/>
          <p:nvPr/>
        </p:nvPicPr>
        <p:blipFill rotWithShape="1">
          <a:blip r:embed="rId10">
            <a:alphaModFix/>
          </a:blip>
          <a:srcRect b="0" l="0" r="0" t="0"/>
          <a:stretch/>
        </p:blipFill>
        <p:spPr>
          <a:xfrm>
            <a:off x="100868" y="2397095"/>
            <a:ext cx="4746714" cy="26149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33"/>
          <p:cNvSpPr/>
          <p:nvPr/>
        </p:nvSpPr>
        <p:spPr>
          <a:xfrm flipH="1">
            <a:off x="2272708" y="1754585"/>
            <a:ext cx="6871288" cy="3388245"/>
          </a:xfrm>
          <a:prstGeom prst="rtTriangle">
            <a:avLst/>
          </a:prstGeom>
          <a:solidFill>
            <a:srgbClr val="18A7CD"/>
          </a:solidFill>
          <a:ln>
            <a:noFill/>
          </a:ln>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Arial"/>
              <a:ea typeface="Arial"/>
              <a:cs typeface="Arial"/>
              <a:sym typeface="Arial"/>
            </a:endParaRPr>
          </a:p>
        </p:txBody>
      </p:sp>
      <p:pic>
        <p:nvPicPr>
          <p:cNvPr descr="A picture containing symbol, font, logo, graphics&#10;&#10;Description automatically generated" id="1514" name="Google Shape;1514;p33"/>
          <p:cNvPicPr preferRelativeResize="0"/>
          <p:nvPr>
            <p:ph idx="2" type="pic"/>
          </p:nvPr>
        </p:nvPicPr>
        <p:blipFill rotWithShape="1">
          <a:blip r:embed="rId3">
            <a:alphaModFix/>
          </a:blip>
          <a:srcRect b="29744" l="0" r="0" t="29744"/>
          <a:stretch/>
        </p:blipFill>
        <p:spPr>
          <a:xfrm>
            <a:off x="-1" y="670"/>
            <a:ext cx="9144000" cy="3657839"/>
          </a:xfrm>
          <a:prstGeom prst="rect">
            <a:avLst/>
          </a:prstGeom>
          <a:solidFill>
            <a:srgbClr val="F2F2F2"/>
          </a:solidFill>
          <a:ln>
            <a:noFill/>
          </a:ln>
        </p:spPr>
      </p:pic>
      <p:pic>
        <p:nvPicPr>
          <p:cNvPr id="1515" name="Google Shape;1515;p33"/>
          <p:cNvPicPr preferRelativeResize="0"/>
          <p:nvPr/>
        </p:nvPicPr>
        <p:blipFill rotWithShape="1">
          <a:blip r:embed="rId4">
            <a:alphaModFix/>
          </a:blip>
          <a:srcRect b="0" l="0" r="0" t="0"/>
          <a:stretch/>
        </p:blipFill>
        <p:spPr>
          <a:xfrm>
            <a:off x="1190" y="669"/>
            <a:ext cx="9141620" cy="3657500"/>
          </a:xfrm>
          <a:prstGeom prst="rect">
            <a:avLst/>
          </a:prstGeom>
          <a:noFill/>
          <a:ln>
            <a:noFill/>
          </a:ln>
        </p:spPr>
      </p:pic>
      <p:sp>
        <p:nvSpPr>
          <p:cNvPr id="1516" name="Google Shape;1516;p33"/>
          <p:cNvSpPr/>
          <p:nvPr/>
        </p:nvSpPr>
        <p:spPr>
          <a:xfrm>
            <a:off x="2382" y="-7046"/>
            <a:ext cx="9140428" cy="3665216"/>
          </a:xfrm>
          <a:prstGeom prst="rect">
            <a:avLst/>
          </a:prstGeom>
          <a:solidFill>
            <a:srgbClr val="7030A0">
              <a:alpha val="57254"/>
            </a:srgbClr>
          </a:solidFill>
          <a:ln>
            <a:noFill/>
          </a:ln>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Arial"/>
              <a:ea typeface="Arial"/>
              <a:cs typeface="Arial"/>
              <a:sym typeface="Arial"/>
            </a:endParaRPr>
          </a:p>
        </p:txBody>
      </p:sp>
      <p:sp>
        <p:nvSpPr>
          <p:cNvPr id="1517" name="Google Shape;1517;p33"/>
          <p:cNvSpPr/>
          <p:nvPr/>
        </p:nvSpPr>
        <p:spPr>
          <a:xfrm>
            <a:off x="6135262" y="2194523"/>
            <a:ext cx="2422712" cy="207695"/>
          </a:xfrm>
          <a:prstGeom prst="rect">
            <a:avLst/>
          </a:prstGeom>
          <a:noFill/>
          <a:ln>
            <a:noFill/>
          </a:ln>
        </p:spPr>
        <p:txBody>
          <a:bodyPr anchorCtr="0" anchor="t"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2F2F2"/>
                </a:solidFill>
                <a:latin typeface="Arial"/>
                <a:ea typeface="Arial"/>
                <a:cs typeface="Arial"/>
                <a:sym typeface="Arial"/>
              </a:rPr>
              <a:t>We build the workforce of the future.</a:t>
            </a:r>
            <a:endParaRPr b="0" i="0" sz="900" u="none" cap="none" strike="noStrike">
              <a:solidFill>
                <a:srgbClr val="F2F2F2"/>
              </a:solidFill>
              <a:latin typeface="Arial"/>
              <a:ea typeface="Arial"/>
              <a:cs typeface="Arial"/>
              <a:sym typeface="Arial"/>
            </a:endParaRPr>
          </a:p>
        </p:txBody>
      </p:sp>
      <p:sp>
        <p:nvSpPr>
          <p:cNvPr id="1518" name="Google Shape;1518;p33"/>
          <p:cNvSpPr/>
          <p:nvPr/>
        </p:nvSpPr>
        <p:spPr>
          <a:xfrm>
            <a:off x="916496" y="2335392"/>
            <a:ext cx="1351437" cy="484622"/>
          </a:xfrm>
          <a:prstGeom prst="rect">
            <a:avLst/>
          </a:prstGeom>
          <a:noFill/>
          <a:ln>
            <a:noFill/>
          </a:ln>
        </p:spPr>
        <p:txBody>
          <a:bodyPr anchorCtr="0" anchor="t"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250+ </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Arial"/>
                <a:ea typeface="Arial"/>
                <a:cs typeface="Arial"/>
                <a:sym typeface="Arial"/>
              </a:rPr>
              <a:t>Corporate Clients</a:t>
            </a:r>
            <a:endParaRPr b="0" i="0" sz="1800" u="none" cap="none" strike="noStrike">
              <a:solidFill>
                <a:schemeClr val="dk1"/>
              </a:solidFill>
              <a:latin typeface="Quattrocento Sans"/>
              <a:ea typeface="Quattrocento Sans"/>
              <a:cs typeface="Quattrocento Sans"/>
              <a:sym typeface="Quattrocento Sans"/>
            </a:endParaRPr>
          </a:p>
        </p:txBody>
      </p:sp>
      <p:sp>
        <p:nvSpPr>
          <p:cNvPr id="1519" name="Google Shape;1519;p33"/>
          <p:cNvSpPr/>
          <p:nvPr/>
        </p:nvSpPr>
        <p:spPr>
          <a:xfrm>
            <a:off x="2119409" y="2335392"/>
            <a:ext cx="1351437" cy="484622"/>
          </a:xfrm>
          <a:prstGeom prst="rect">
            <a:avLst/>
          </a:prstGeom>
          <a:noFill/>
          <a:ln>
            <a:noFill/>
          </a:ln>
        </p:spPr>
        <p:txBody>
          <a:bodyPr anchorCtr="0" anchor="t"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30,000+</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Arial"/>
                <a:ea typeface="Arial"/>
                <a:cs typeface="Arial"/>
                <a:sym typeface="Arial"/>
              </a:rPr>
              <a:t>Learners Trained</a:t>
            </a:r>
            <a:endParaRPr b="0" i="0" sz="1800" u="none" cap="none" strike="noStrike">
              <a:solidFill>
                <a:schemeClr val="dk1"/>
              </a:solidFill>
              <a:latin typeface="Quattrocento Sans"/>
              <a:ea typeface="Quattrocento Sans"/>
              <a:cs typeface="Quattrocento Sans"/>
              <a:sym typeface="Quattrocento Sans"/>
            </a:endParaRPr>
          </a:p>
        </p:txBody>
      </p:sp>
      <p:sp>
        <p:nvSpPr>
          <p:cNvPr id="1520" name="Google Shape;1520;p33"/>
          <p:cNvSpPr/>
          <p:nvPr/>
        </p:nvSpPr>
        <p:spPr>
          <a:xfrm>
            <a:off x="3372450" y="2333623"/>
            <a:ext cx="1351437" cy="484622"/>
          </a:xfrm>
          <a:prstGeom prst="rect">
            <a:avLst/>
          </a:prstGeom>
          <a:noFill/>
          <a:ln>
            <a:noFill/>
          </a:ln>
        </p:spPr>
        <p:txBody>
          <a:bodyPr anchorCtr="0" anchor="t"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25000+ </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Arial"/>
                <a:ea typeface="Arial"/>
                <a:cs typeface="Arial"/>
                <a:sym typeface="Arial"/>
              </a:rPr>
              <a:t>Learners Placed</a:t>
            </a:r>
            <a:endParaRPr b="0" i="0" sz="1800" u="none" cap="none" strike="noStrike">
              <a:solidFill>
                <a:schemeClr val="dk1"/>
              </a:solidFill>
              <a:latin typeface="Quattrocento Sans"/>
              <a:ea typeface="Quattrocento Sans"/>
              <a:cs typeface="Quattrocento Sans"/>
              <a:sym typeface="Quattrocento Sans"/>
            </a:endParaRPr>
          </a:p>
        </p:txBody>
      </p:sp>
      <p:pic>
        <p:nvPicPr>
          <p:cNvPr id="1521" name="Google Shape;1521;p33"/>
          <p:cNvPicPr preferRelativeResize="0"/>
          <p:nvPr/>
        </p:nvPicPr>
        <p:blipFill rotWithShape="1">
          <a:blip r:embed="rId5">
            <a:alphaModFix/>
          </a:blip>
          <a:srcRect b="0" l="0" r="0" t="0"/>
          <a:stretch/>
        </p:blipFill>
        <p:spPr>
          <a:xfrm>
            <a:off x="1337694" y="1709881"/>
            <a:ext cx="480044" cy="480044"/>
          </a:xfrm>
          <a:prstGeom prst="rect">
            <a:avLst/>
          </a:prstGeom>
          <a:noFill/>
          <a:ln>
            <a:noFill/>
          </a:ln>
        </p:spPr>
      </p:pic>
      <p:pic>
        <p:nvPicPr>
          <p:cNvPr id="1522" name="Google Shape;1522;p33"/>
          <p:cNvPicPr preferRelativeResize="0"/>
          <p:nvPr/>
        </p:nvPicPr>
        <p:blipFill rotWithShape="1">
          <a:blip r:embed="rId6">
            <a:alphaModFix/>
          </a:blip>
          <a:srcRect b="0" l="0" r="0" t="0"/>
          <a:stretch/>
        </p:blipFill>
        <p:spPr>
          <a:xfrm>
            <a:off x="2554813" y="1704574"/>
            <a:ext cx="503946" cy="503946"/>
          </a:xfrm>
          <a:prstGeom prst="rect">
            <a:avLst/>
          </a:prstGeom>
          <a:noFill/>
          <a:ln>
            <a:noFill/>
          </a:ln>
        </p:spPr>
      </p:pic>
      <p:sp>
        <p:nvSpPr>
          <p:cNvPr id="1523" name="Google Shape;1523;p33"/>
          <p:cNvSpPr/>
          <p:nvPr/>
        </p:nvSpPr>
        <p:spPr>
          <a:xfrm>
            <a:off x="474514" y="519175"/>
            <a:ext cx="4929503" cy="853857"/>
          </a:xfrm>
          <a:prstGeom prst="rect">
            <a:avLst/>
          </a:prstGeom>
          <a:noFill/>
          <a:ln>
            <a:noFill/>
          </a:ln>
        </p:spPr>
        <p:txBody>
          <a:bodyPr anchorCtr="0" anchor="t"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FFFFFF"/>
                </a:solidFill>
                <a:latin typeface="Arial"/>
                <a:ea typeface="Arial"/>
                <a:cs typeface="Arial"/>
                <a:sym typeface="Arial"/>
              </a:rPr>
              <a:t>We’re committed to empower you to be</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FFFFFF"/>
                </a:solidFill>
                <a:latin typeface="Arial"/>
                <a:ea typeface="Arial"/>
                <a:cs typeface="Arial"/>
                <a:sym typeface="Arial"/>
              </a:rPr>
              <a:t> </a:t>
            </a:r>
            <a:r>
              <a:rPr b="1" i="0" lang="en" sz="2100" u="none" cap="none" strike="noStrike">
                <a:solidFill>
                  <a:srgbClr val="A6E9EE"/>
                </a:solidFill>
                <a:latin typeface="Arial"/>
                <a:ea typeface="Arial"/>
                <a:cs typeface="Arial"/>
                <a:sym typeface="Arial"/>
              </a:rPr>
              <a:t>#FutureReady </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FFFFFF"/>
                </a:solidFill>
                <a:latin typeface="Arial"/>
                <a:ea typeface="Arial"/>
                <a:cs typeface="Arial"/>
                <a:sym typeface="Arial"/>
              </a:rPr>
              <a:t>through powerful training solutions.</a:t>
            </a:r>
            <a:endParaRPr b="0" i="0" sz="1800" u="none" cap="none" strike="noStrike">
              <a:solidFill>
                <a:schemeClr val="dk1"/>
              </a:solidFill>
              <a:latin typeface="Quattrocento Sans"/>
              <a:ea typeface="Quattrocento Sans"/>
              <a:cs typeface="Quattrocento Sans"/>
              <a:sym typeface="Quattrocento Sans"/>
            </a:endParaRPr>
          </a:p>
        </p:txBody>
      </p:sp>
      <p:sp>
        <p:nvSpPr>
          <p:cNvPr id="1524" name="Google Shape;1524;p33"/>
          <p:cNvSpPr/>
          <p:nvPr/>
        </p:nvSpPr>
        <p:spPr>
          <a:xfrm>
            <a:off x="391755" y="3914461"/>
            <a:ext cx="2926180" cy="669240"/>
          </a:xfrm>
          <a:prstGeom prst="rect">
            <a:avLst/>
          </a:prstGeom>
          <a:no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F97700"/>
                </a:solidFill>
                <a:latin typeface="Arial"/>
                <a:ea typeface="Arial"/>
                <a:cs typeface="Arial"/>
                <a:sym typeface="Arial"/>
              </a:rPr>
              <a:t>FREE WEBINARS </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200"/>
              <a:buFont typeface="Arial"/>
              <a:buNone/>
            </a:pPr>
            <a:r>
              <a:rPr b="0" i="1" lang="en" sz="1200" u="none" cap="none" strike="noStrike">
                <a:solidFill>
                  <a:srgbClr val="F97700"/>
                </a:solidFill>
                <a:latin typeface="Arial"/>
                <a:ea typeface="Arial"/>
                <a:cs typeface="Arial"/>
                <a:sym typeface="Arial"/>
              </a:rPr>
              <a:t>Sign up for free webinars with industry experts every fortnight!</a:t>
            </a:r>
            <a:endParaRPr b="0" i="0" sz="1800" u="none" cap="none" strike="noStrike">
              <a:solidFill>
                <a:schemeClr val="dk1"/>
              </a:solidFill>
              <a:latin typeface="Quattrocento Sans"/>
              <a:ea typeface="Quattrocento Sans"/>
              <a:cs typeface="Quattrocento Sans"/>
              <a:sym typeface="Quattrocento Sans"/>
            </a:endParaRPr>
          </a:p>
        </p:txBody>
      </p:sp>
      <p:pic>
        <p:nvPicPr>
          <p:cNvPr id="1525" name="Google Shape;1525;p33"/>
          <p:cNvPicPr preferRelativeResize="0"/>
          <p:nvPr/>
        </p:nvPicPr>
        <p:blipFill rotWithShape="1">
          <a:blip r:embed="rId7">
            <a:alphaModFix/>
          </a:blip>
          <a:srcRect b="0" l="0" r="0" t="0"/>
          <a:stretch/>
        </p:blipFill>
        <p:spPr>
          <a:xfrm>
            <a:off x="3714556" y="1646020"/>
            <a:ext cx="638899" cy="638899"/>
          </a:xfrm>
          <a:prstGeom prst="rect">
            <a:avLst/>
          </a:prstGeom>
          <a:noFill/>
          <a:ln>
            <a:noFill/>
          </a:ln>
        </p:spPr>
      </p:pic>
      <p:grpSp>
        <p:nvGrpSpPr>
          <p:cNvPr id="1526" name="Google Shape;1526;p33"/>
          <p:cNvGrpSpPr/>
          <p:nvPr/>
        </p:nvGrpSpPr>
        <p:grpSpPr>
          <a:xfrm>
            <a:off x="4889472" y="2526841"/>
            <a:ext cx="4209484" cy="2535645"/>
            <a:chOff x="4482563" y="4980191"/>
            <a:chExt cx="3128574" cy="1841396"/>
          </a:xfrm>
        </p:grpSpPr>
        <p:pic>
          <p:nvPicPr>
            <p:cNvPr id="1527" name="Google Shape;1527;p33"/>
            <p:cNvPicPr preferRelativeResize="0"/>
            <p:nvPr/>
          </p:nvPicPr>
          <p:blipFill rotWithShape="1">
            <a:blip r:embed="rId8">
              <a:alphaModFix/>
            </a:blip>
            <a:srcRect b="0" l="0" r="0" t="0"/>
            <a:stretch/>
          </p:blipFill>
          <p:spPr>
            <a:xfrm>
              <a:off x="4482563" y="4980191"/>
              <a:ext cx="3128574" cy="1841396"/>
            </a:xfrm>
            <a:prstGeom prst="rect">
              <a:avLst/>
            </a:prstGeom>
            <a:noFill/>
            <a:ln>
              <a:noFill/>
            </a:ln>
          </p:spPr>
        </p:pic>
        <p:pic>
          <p:nvPicPr>
            <p:cNvPr id="1528" name="Google Shape;1528;p33"/>
            <p:cNvPicPr preferRelativeResize="0"/>
            <p:nvPr/>
          </p:nvPicPr>
          <p:blipFill rotWithShape="1">
            <a:blip r:embed="rId9">
              <a:alphaModFix/>
            </a:blip>
            <a:srcRect b="0" l="0" r="0" t="0"/>
            <a:stretch/>
          </p:blipFill>
          <p:spPr>
            <a:xfrm>
              <a:off x="4906220" y="5127342"/>
              <a:ext cx="2275190" cy="1498325"/>
            </a:xfrm>
            <a:prstGeom prst="rect">
              <a:avLst/>
            </a:prstGeom>
            <a:noFill/>
            <a:ln>
              <a:noFill/>
            </a:ln>
          </p:spPr>
        </p:pic>
      </p:grpSp>
      <p:sp>
        <p:nvSpPr>
          <p:cNvPr id="1529" name="Google Shape;1529;p33"/>
          <p:cNvSpPr/>
          <p:nvPr/>
        </p:nvSpPr>
        <p:spPr>
          <a:xfrm>
            <a:off x="3370304" y="4181066"/>
            <a:ext cx="1647605" cy="410513"/>
          </a:xfrm>
          <a:prstGeom prst="rect">
            <a:avLst/>
          </a:prstGeom>
          <a:solidFill>
            <a:schemeClr val="dk2"/>
          </a:solidFill>
          <a:ln>
            <a:noFill/>
          </a:ln>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Arial"/>
              <a:ea typeface="Arial"/>
              <a:cs typeface="Arial"/>
              <a:sym typeface="Arial"/>
            </a:endParaRPr>
          </a:p>
        </p:txBody>
      </p:sp>
      <p:sp>
        <p:nvSpPr>
          <p:cNvPr id="1530" name="Google Shape;1530;p33"/>
          <p:cNvSpPr/>
          <p:nvPr/>
        </p:nvSpPr>
        <p:spPr>
          <a:xfrm>
            <a:off x="3300660" y="4117749"/>
            <a:ext cx="1647605" cy="410513"/>
          </a:xfrm>
          <a:prstGeom prst="rect">
            <a:avLst/>
          </a:prstGeom>
          <a:solidFill>
            <a:srgbClr val="D5DBE5"/>
          </a:solidFill>
          <a:ln>
            <a:noFill/>
          </a:ln>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Arial"/>
              <a:ea typeface="Arial"/>
              <a:cs typeface="Arial"/>
              <a:sym typeface="Arial"/>
            </a:endParaRPr>
          </a:p>
        </p:txBody>
      </p:sp>
      <p:sp>
        <p:nvSpPr>
          <p:cNvPr id="1531" name="Google Shape;1531;p33"/>
          <p:cNvSpPr/>
          <p:nvPr/>
        </p:nvSpPr>
        <p:spPr>
          <a:xfrm>
            <a:off x="3603165" y="4192724"/>
            <a:ext cx="1100301" cy="276927"/>
          </a:xfrm>
          <a:prstGeom prst="rect">
            <a:avLst/>
          </a:prstGeom>
          <a:no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44546A"/>
                </a:solidFill>
                <a:latin typeface="Arial"/>
                <a:ea typeface="Arial"/>
                <a:cs typeface="Arial"/>
                <a:sym typeface="Arial"/>
              </a:rPr>
              <a:t>Enroll Now!</a:t>
            </a:r>
            <a:endParaRPr b="1" i="0" sz="1300" u="none" cap="none" strike="noStrike">
              <a:solidFill>
                <a:srgbClr val="000000"/>
              </a:solidFill>
              <a:latin typeface="Arial"/>
              <a:ea typeface="Arial"/>
              <a:cs typeface="Arial"/>
              <a:sym typeface="Arial"/>
            </a:endParaRPr>
          </a:p>
        </p:txBody>
      </p:sp>
      <p:pic>
        <p:nvPicPr>
          <p:cNvPr descr="A picture containing symbol, font, logo, graphics&#10;&#10;Description automatically generated" id="1532" name="Google Shape;1532;p33"/>
          <p:cNvPicPr preferRelativeResize="0"/>
          <p:nvPr/>
        </p:nvPicPr>
        <p:blipFill rotWithShape="1">
          <a:blip r:embed="rId3">
            <a:alphaModFix/>
          </a:blip>
          <a:srcRect b="0" l="0" r="0" t="0"/>
          <a:stretch/>
        </p:blipFill>
        <p:spPr>
          <a:xfrm>
            <a:off x="7813204" y="15574"/>
            <a:ext cx="1232521" cy="130992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6" name="Shape 1536"/>
        <p:cNvGrpSpPr/>
        <p:nvPr/>
      </p:nvGrpSpPr>
      <p:grpSpPr>
        <a:xfrm>
          <a:off x="0" y="0"/>
          <a:ext cx="0" cy="0"/>
          <a:chOff x="0" y="0"/>
          <a:chExt cx="0" cy="0"/>
        </a:xfrm>
      </p:grpSpPr>
      <p:sp>
        <p:nvSpPr>
          <p:cNvPr id="1537" name="Google Shape;1537;p34"/>
          <p:cNvSpPr/>
          <p:nvPr/>
        </p:nvSpPr>
        <p:spPr>
          <a:xfrm rot="-5400000">
            <a:off x="1455743" y="-430871"/>
            <a:ext cx="1262669" cy="3672535"/>
          </a:xfrm>
          <a:prstGeom prst="downArrow">
            <a:avLst>
              <a:gd fmla="val 50000" name="adj1"/>
              <a:gd fmla="val 50000" name="adj2"/>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538" name="Google Shape;1538;p34"/>
          <p:cNvSpPr/>
          <p:nvPr/>
        </p:nvSpPr>
        <p:spPr>
          <a:xfrm>
            <a:off x="4059054" y="996959"/>
            <a:ext cx="4159545" cy="1038697"/>
          </a:xfrm>
          <a:prstGeom prst="rect">
            <a:avLst/>
          </a:prstGeom>
          <a:no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rgbClr val="000000"/>
              </a:buClr>
              <a:buSzPts val="2100"/>
              <a:buFont typeface="Arial"/>
              <a:buNone/>
            </a:pPr>
            <a:r>
              <a:rPr b="1" i="0" lang="en" sz="2100" u="none" cap="none" strike="noStrike">
                <a:solidFill>
                  <a:schemeClr val="lt1"/>
                </a:solidFill>
                <a:latin typeface="Arial"/>
                <a:ea typeface="Arial"/>
                <a:cs typeface="Arial"/>
                <a:sym typeface="Arial"/>
              </a:rPr>
              <a:t>FREE WEBINARS </a:t>
            </a:r>
            <a:endParaRPr b="0" i="0" sz="2100" u="none" cap="none" strike="noStrike">
              <a:solidFill>
                <a:schemeClr val="lt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chemeClr val="lt1"/>
                </a:solidFill>
                <a:latin typeface="Arial"/>
                <a:ea typeface="Arial"/>
                <a:cs typeface="Arial"/>
                <a:sym typeface="Arial"/>
              </a:rPr>
              <a:t>Sign up for free webinars with industry experts every fortnight!</a:t>
            </a:r>
            <a:endParaRPr b="0" i="0" sz="2100" u="none" cap="none" strike="noStrike">
              <a:solidFill>
                <a:schemeClr val="lt1"/>
              </a:solidFill>
              <a:latin typeface="Quattrocento Sans"/>
              <a:ea typeface="Quattrocento Sans"/>
              <a:cs typeface="Quattrocento Sans"/>
              <a:sym typeface="Quattrocento Sans"/>
            </a:endParaRPr>
          </a:p>
        </p:txBody>
      </p:sp>
      <p:sp>
        <p:nvSpPr>
          <p:cNvPr id="1539" name="Google Shape;1539;p34"/>
          <p:cNvSpPr/>
          <p:nvPr/>
        </p:nvSpPr>
        <p:spPr>
          <a:xfrm>
            <a:off x="4140084" y="2571750"/>
            <a:ext cx="3997485" cy="715532"/>
          </a:xfrm>
          <a:prstGeom prst="rect">
            <a:avLst/>
          </a:prstGeom>
          <a:no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rgbClr val="000000"/>
              </a:buClr>
              <a:buSzPts val="2100"/>
              <a:buFont typeface="Arial"/>
              <a:buNone/>
            </a:pPr>
            <a:r>
              <a:rPr b="1" i="0" lang="en" sz="2100" u="none" cap="none" strike="noStrike">
                <a:solidFill>
                  <a:schemeClr val="lt1"/>
                </a:solidFill>
                <a:latin typeface="Arial"/>
                <a:ea typeface="Arial"/>
                <a:cs typeface="Arial"/>
                <a:sym typeface="Arial"/>
              </a:rPr>
              <a:t>Contact us today!</a:t>
            </a:r>
            <a:endParaRPr b="0" i="0" sz="2100" u="none" cap="none" strike="noStrike">
              <a:solidFill>
                <a:schemeClr val="lt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chemeClr val="lt1"/>
                </a:solidFill>
                <a:latin typeface="Arial"/>
                <a:ea typeface="Arial"/>
                <a:cs typeface="Arial"/>
                <a:sym typeface="Arial"/>
              </a:rPr>
              <a:t>www.anubhavtrainings.com</a:t>
            </a:r>
            <a:endParaRPr b="0" i="0" sz="2100" u="none" cap="none" strike="noStrike">
              <a:solidFill>
                <a:schemeClr val="lt1"/>
              </a:solidFill>
              <a:latin typeface="Quattrocento Sans"/>
              <a:ea typeface="Quattrocento Sans"/>
              <a:cs typeface="Quattrocento Sans"/>
              <a:sym typeface="Quattrocento Sans"/>
            </a:endParaRPr>
          </a:p>
        </p:txBody>
      </p:sp>
      <p:sp>
        <p:nvSpPr>
          <p:cNvPr id="1540" name="Google Shape;1540;p34"/>
          <p:cNvSpPr/>
          <p:nvPr/>
        </p:nvSpPr>
        <p:spPr>
          <a:xfrm rot="-5400000">
            <a:off x="1465607" y="1086521"/>
            <a:ext cx="1350150" cy="3672536"/>
          </a:xfrm>
          <a:prstGeom prst="downArrow">
            <a:avLst>
              <a:gd fmla="val 50000" name="adj1"/>
              <a:gd fmla="val 50000" name="adj2"/>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grpSp>
        <p:nvGrpSpPr>
          <p:cNvPr id="1318" name="Google Shape;1318;p3"/>
          <p:cNvGrpSpPr/>
          <p:nvPr/>
        </p:nvGrpSpPr>
        <p:grpSpPr>
          <a:xfrm>
            <a:off x="7825635" y="1191"/>
            <a:ext cx="1318365" cy="5143500"/>
            <a:chOff x="10431463" y="1588"/>
            <a:chExt cx="1757362" cy="6858000"/>
          </a:xfrm>
        </p:grpSpPr>
        <p:grpSp>
          <p:nvGrpSpPr>
            <p:cNvPr id="1319" name="Google Shape;1319;p3"/>
            <p:cNvGrpSpPr/>
            <p:nvPr/>
          </p:nvGrpSpPr>
          <p:grpSpPr>
            <a:xfrm>
              <a:off x="10544175" y="406400"/>
              <a:ext cx="1525588" cy="6270626"/>
              <a:chOff x="10544175" y="406400"/>
              <a:chExt cx="1525588" cy="6270626"/>
            </a:xfrm>
          </p:grpSpPr>
          <p:sp>
            <p:nvSpPr>
              <p:cNvPr id="1320" name="Google Shape;1320;p3"/>
              <p:cNvSpPr/>
              <p:nvPr/>
            </p:nvSpPr>
            <p:spPr>
              <a:xfrm>
                <a:off x="10544175" y="406400"/>
                <a:ext cx="1525588" cy="6270626"/>
              </a:xfrm>
              <a:custGeom>
                <a:rect b="b" l="l" r="r" t="t"/>
                <a:pathLst>
                  <a:path extrusionOk="0" h="6270626" w="1525588">
                    <a:moveTo>
                      <a:pt x="762794" y="0"/>
                    </a:moveTo>
                    <a:cubicBezTo>
                      <a:pt x="1184073" y="0"/>
                      <a:pt x="1525588" y="1403727"/>
                      <a:pt x="1525588" y="3135313"/>
                    </a:cubicBezTo>
                    <a:cubicBezTo>
                      <a:pt x="1525588" y="4866899"/>
                      <a:pt x="1184073" y="6270626"/>
                      <a:pt x="762794" y="6270626"/>
                    </a:cubicBezTo>
                    <a:cubicBezTo>
                      <a:pt x="341515" y="6270626"/>
                      <a:pt x="0" y="4866899"/>
                      <a:pt x="0" y="3135313"/>
                    </a:cubicBezTo>
                    <a:cubicBezTo>
                      <a:pt x="0" y="1403727"/>
                      <a:pt x="341515" y="0"/>
                      <a:pt x="762794" y="0"/>
                    </a:cubicBezTo>
                    <a:close/>
                    <a:moveTo>
                      <a:pt x="688975" y="777875"/>
                    </a:moveTo>
                    <a:cubicBezTo>
                      <a:pt x="370714" y="777875"/>
                      <a:pt x="112712" y="1835113"/>
                      <a:pt x="112712" y="3139282"/>
                    </a:cubicBezTo>
                    <a:cubicBezTo>
                      <a:pt x="112712" y="4443451"/>
                      <a:pt x="370714" y="5500689"/>
                      <a:pt x="688975" y="5500689"/>
                    </a:cubicBezTo>
                    <a:cubicBezTo>
                      <a:pt x="1007236" y="5500689"/>
                      <a:pt x="1265238" y="4443451"/>
                      <a:pt x="1265238" y="3139282"/>
                    </a:cubicBezTo>
                    <a:cubicBezTo>
                      <a:pt x="1265238" y="1835113"/>
                      <a:pt x="1007236" y="777875"/>
                      <a:pt x="688975" y="777875"/>
                    </a:cubicBezTo>
                    <a:close/>
                  </a:path>
                </a:pathLst>
              </a:custGeom>
              <a:gradFill>
                <a:gsLst>
                  <a:gs pos="0">
                    <a:schemeClr val="lt1"/>
                  </a:gs>
                  <a:gs pos="100000">
                    <a:srgbClr val="D8D8D8"/>
                  </a:gs>
                </a:gsLst>
                <a:lin ang="5400000" scaled="0"/>
              </a:gra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21" name="Google Shape;1321;p3"/>
              <p:cNvSpPr/>
              <p:nvPr/>
            </p:nvSpPr>
            <p:spPr>
              <a:xfrm>
                <a:off x="10798175" y="2003425"/>
                <a:ext cx="747712" cy="3071814"/>
              </a:xfrm>
              <a:custGeom>
                <a:rect b="b" l="l" r="r" t="t"/>
                <a:pathLst>
                  <a:path extrusionOk="0" h="3071814" w="747712">
                    <a:moveTo>
                      <a:pt x="373856" y="0"/>
                    </a:moveTo>
                    <a:cubicBezTo>
                      <a:pt x="580331" y="0"/>
                      <a:pt x="747712" y="687649"/>
                      <a:pt x="747712" y="1535907"/>
                    </a:cubicBezTo>
                    <a:cubicBezTo>
                      <a:pt x="747712" y="2384165"/>
                      <a:pt x="580331" y="3071814"/>
                      <a:pt x="373856" y="3071814"/>
                    </a:cubicBezTo>
                    <a:cubicBezTo>
                      <a:pt x="167381" y="3071814"/>
                      <a:pt x="0" y="2384165"/>
                      <a:pt x="0" y="1535907"/>
                    </a:cubicBezTo>
                    <a:cubicBezTo>
                      <a:pt x="0" y="687649"/>
                      <a:pt x="167381" y="0"/>
                      <a:pt x="373856" y="0"/>
                    </a:cubicBezTo>
                    <a:close/>
                    <a:moveTo>
                      <a:pt x="312737" y="766763"/>
                    </a:moveTo>
                    <a:cubicBezTo>
                      <a:pt x="207527" y="766763"/>
                      <a:pt x="122237" y="1116096"/>
                      <a:pt x="122237" y="1547020"/>
                    </a:cubicBezTo>
                    <a:cubicBezTo>
                      <a:pt x="122237" y="1977944"/>
                      <a:pt x="207527" y="2327277"/>
                      <a:pt x="312737" y="2327277"/>
                    </a:cubicBezTo>
                    <a:cubicBezTo>
                      <a:pt x="417947" y="2327277"/>
                      <a:pt x="503237" y="1977944"/>
                      <a:pt x="503237" y="1547020"/>
                    </a:cubicBezTo>
                    <a:cubicBezTo>
                      <a:pt x="503237" y="1116096"/>
                      <a:pt x="417947" y="766763"/>
                      <a:pt x="312737" y="766763"/>
                    </a:cubicBezTo>
                    <a:close/>
                  </a:path>
                </a:pathLst>
              </a:custGeom>
              <a:gradFill>
                <a:gsLst>
                  <a:gs pos="0">
                    <a:schemeClr val="lt1"/>
                  </a:gs>
                  <a:gs pos="100000">
                    <a:srgbClr val="D8D8D8"/>
                  </a:gs>
                </a:gsLst>
                <a:lin ang="5400000" scaled="0"/>
              </a:gra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sp>
          <p:nvSpPr>
            <p:cNvPr id="1322" name="Google Shape;1322;p3"/>
            <p:cNvSpPr/>
            <p:nvPr/>
          </p:nvSpPr>
          <p:spPr>
            <a:xfrm>
              <a:off x="10431463" y="1588"/>
              <a:ext cx="1757362" cy="6858000"/>
            </a:xfrm>
            <a:custGeom>
              <a:rect b="b" l="l" r="r" t="t"/>
              <a:pathLst>
                <a:path extrusionOk="0" h="6858000" w="1757362">
                  <a:moveTo>
                    <a:pt x="437076" y="0"/>
                  </a:moveTo>
                  <a:cubicBezTo>
                    <a:pt x="437076" y="0"/>
                    <a:pt x="437076" y="0"/>
                    <a:pt x="1757362" y="0"/>
                  </a:cubicBezTo>
                  <a:lnTo>
                    <a:pt x="1757362" y="6858000"/>
                  </a:lnTo>
                  <a:cubicBezTo>
                    <a:pt x="1757362" y="6858000"/>
                    <a:pt x="1757362" y="6858000"/>
                    <a:pt x="348755" y="6858000"/>
                  </a:cubicBezTo>
                  <a:cubicBezTo>
                    <a:pt x="133614" y="6015433"/>
                    <a:pt x="0" y="4861139"/>
                    <a:pt x="0" y="3589382"/>
                  </a:cubicBezTo>
                  <a:cubicBezTo>
                    <a:pt x="0" y="2145949"/>
                    <a:pt x="169848" y="858379"/>
                    <a:pt x="437076" y="0"/>
                  </a:cubicBezTo>
                  <a:close/>
                  <a:moveTo>
                    <a:pt x="875506" y="404812"/>
                  </a:moveTo>
                  <a:cubicBezTo>
                    <a:pt x="454227" y="404812"/>
                    <a:pt x="112712" y="1808539"/>
                    <a:pt x="112712" y="3540125"/>
                  </a:cubicBezTo>
                  <a:cubicBezTo>
                    <a:pt x="112712" y="5271711"/>
                    <a:pt x="454227" y="6675438"/>
                    <a:pt x="875506" y="6675438"/>
                  </a:cubicBezTo>
                  <a:cubicBezTo>
                    <a:pt x="1296785" y="6675438"/>
                    <a:pt x="1638300" y="5271711"/>
                    <a:pt x="1638300" y="3540125"/>
                  </a:cubicBezTo>
                  <a:cubicBezTo>
                    <a:pt x="1638300" y="1808539"/>
                    <a:pt x="1296785" y="404812"/>
                    <a:pt x="875506" y="404812"/>
                  </a:cubicBezTo>
                  <a:close/>
                </a:path>
              </a:pathLst>
            </a:custGeom>
            <a:gradFill>
              <a:gsLst>
                <a:gs pos="0">
                  <a:schemeClr val="accent1"/>
                </a:gs>
                <a:gs pos="100000">
                  <a:srgbClr val="69240B"/>
                </a:gs>
              </a:gsLst>
              <a:lin ang="5400000"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23" name="Google Shape;1323;p3"/>
            <p:cNvSpPr/>
            <p:nvPr/>
          </p:nvSpPr>
          <p:spPr>
            <a:xfrm>
              <a:off x="10656887" y="1184275"/>
              <a:ext cx="1152526" cy="4722814"/>
            </a:xfrm>
            <a:custGeom>
              <a:rect b="b" l="l" r="r" t="t"/>
              <a:pathLst>
                <a:path extrusionOk="0" h="4722814" w="1152526">
                  <a:moveTo>
                    <a:pt x="576263" y="0"/>
                  </a:moveTo>
                  <a:cubicBezTo>
                    <a:pt x="894524" y="0"/>
                    <a:pt x="1152526" y="1057238"/>
                    <a:pt x="1152526" y="2361407"/>
                  </a:cubicBezTo>
                  <a:cubicBezTo>
                    <a:pt x="1152526" y="3665576"/>
                    <a:pt x="894524" y="4722814"/>
                    <a:pt x="576263" y="4722814"/>
                  </a:cubicBezTo>
                  <a:cubicBezTo>
                    <a:pt x="258002" y="4722814"/>
                    <a:pt x="0" y="3665576"/>
                    <a:pt x="0" y="2361407"/>
                  </a:cubicBezTo>
                  <a:cubicBezTo>
                    <a:pt x="0" y="1057238"/>
                    <a:pt x="258002" y="0"/>
                    <a:pt x="576263" y="0"/>
                  </a:cubicBezTo>
                  <a:close/>
                  <a:moveTo>
                    <a:pt x="515144" y="819150"/>
                  </a:moveTo>
                  <a:cubicBezTo>
                    <a:pt x="308669" y="819150"/>
                    <a:pt x="141288" y="1506799"/>
                    <a:pt x="141288" y="2355057"/>
                  </a:cubicBezTo>
                  <a:cubicBezTo>
                    <a:pt x="141288" y="3203315"/>
                    <a:pt x="308669" y="3890964"/>
                    <a:pt x="515144" y="3890964"/>
                  </a:cubicBezTo>
                  <a:cubicBezTo>
                    <a:pt x="721619" y="3890964"/>
                    <a:pt x="889000" y="3203315"/>
                    <a:pt x="889000" y="2355057"/>
                  </a:cubicBezTo>
                  <a:cubicBezTo>
                    <a:pt x="889000" y="1506799"/>
                    <a:pt x="721619" y="819150"/>
                    <a:pt x="515144" y="819150"/>
                  </a:cubicBezTo>
                  <a:close/>
                </a:path>
              </a:pathLst>
            </a:custGeom>
            <a:gradFill>
              <a:gsLst>
                <a:gs pos="0">
                  <a:schemeClr val="accent1"/>
                </a:gs>
                <a:gs pos="100000">
                  <a:srgbClr val="69240B"/>
                </a:gs>
              </a:gsLst>
              <a:lin ang="5400000"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24" name="Google Shape;1324;p3"/>
            <p:cNvSpPr/>
            <p:nvPr/>
          </p:nvSpPr>
          <p:spPr>
            <a:xfrm>
              <a:off x="10920412" y="2770188"/>
              <a:ext cx="381000" cy="1560514"/>
            </a:xfrm>
            <a:custGeom>
              <a:rect b="b" l="l" r="r" t="t"/>
              <a:pathLst>
                <a:path extrusionOk="0" h="1560514" w="381000">
                  <a:moveTo>
                    <a:pt x="190500" y="0"/>
                  </a:moveTo>
                  <a:cubicBezTo>
                    <a:pt x="295710" y="0"/>
                    <a:pt x="381000" y="349333"/>
                    <a:pt x="381000" y="780257"/>
                  </a:cubicBezTo>
                  <a:cubicBezTo>
                    <a:pt x="381000" y="1211181"/>
                    <a:pt x="295710" y="1560514"/>
                    <a:pt x="190500" y="1560514"/>
                  </a:cubicBezTo>
                  <a:cubicBezTo>
                    <a:pt x="85290" y="1560514"/>
                    <a:pt x="0" y="1211181"/>
                    <a:pt x="0" y="780257"/>
                  </a:cubicBezTo>
                  <a:cubicBezTo>
                    <a:pt x="0" y="349333"/>
                    <a:pt x="85290" y="0"/>
                    <a:pt x="190500" y="0"/>
                  </a:cubicBezTo>
                  <a:close/>
                </a:path>
              </a:pathLst>
            </a:custGeom>
            <a:gradFill>
              <a:gsLst>
                <a:gs pos="0">
                  <a:schemeClr val="accent1"/>
                </a:gs>
                <a:gs pos="100000">
                  <a:srgbClr val="69240B"/>
                </a:gs>
              </a:gsLst>
              <a:lin ang="5400000"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grpSp>
        <p:nvGrpSpPr>
          <p:cNvPr id="1325" name="Google Shape;1325;p3"/>
          <p:cNvGrpSpPr/>
          <p:nvPr/>
        </p:nvGrpSpPr>
        <p:grpSpPr>
          <a:xfrm>
            <a:off x="4355919" y="1568060"/>
            <a:ext cx="3979435" cy="2007381"/>
            <a:chOff x="4595620" y="2090746"/>
            <a:chExt cx="6515292" cy="2676508"/>
          </a:xfrm>
        </p:grpSpPr>
        <p:grpSp>
          <p:nvGrpSpPr>
            <p:cNvPr id="1326" name="Google Shape;1326;p3"/>
            <p:cNvGrpSpPr/>
            <p:nvPr/>
          </p:nvGrpSpPr>
          <p:grpSpPr>
            <a:xfrm>
              <a:off x="4595620" y="2090746"/>
              <a:ext cx="6515292" cy="2676508"/>
              <a:chOff x="4572950" y="2090746"/>
              <a:chExt cx="6515292" cy="2676508"/>
            </a:xfrm>
          </p:grpSpPr>
          <p:sp>
            <p:nvSpPr>
              <p:cNvPr id="1327" name="Google Shape;1327;p3"/>
              <p:cNvSpPr/>
              <p:nvPr/>
            </p:nvSpPr>
            <p:spPr>
              <a:xfrm>
                <a:off x="4933092" y="3379305"/>
                <a:ext cx="4146307" cy="335587"/>
              </a:xfrm>
              <a:custGeom>
                <a:rect b="b" l="l" r="r" t="t"/>
                <a:pathLst>
                  <a:path extrusionOk="0" h="121" w="1494">
                    <a:moveTo>
                      <a:pt x="1494" y="9"/>
                    </a:moveTo>
                    <a:cubicBezTo>
                      <a:pt x="1494" y="9"/>
                      <a:pt x="365" y="0"/>
                      <a:pt x="51" y="40"/>
                    </a:cubicBezTo>
                    <a:cubicBezTo>
                      <a:pt x="51" y="40"/>
                      <a:pt x="0" y="57"/>
                      <a:pt x="51" y="73"/>
                    </a:cubicBezTo>
                    <a:cubicBezTo>
                      <a:pt x="102" y="89"/>
                      <a:pt x="934" y="117"/>
                      <a:pt x="1494" y="121"/>
                    </a:cubicBezTo>
                    <a:lnTo>
                      <a:pt x="1494" y="9"/>
                    </a:lnTo>
                    <a:close/>
                  </a:path>
                </a:pathLst>
              </a:custGeom>
              <a:gradFill>
                <a:gsLst>
                  <a:gs pos="0">
                    <a:schemeClr val="accent1"/>
                  </a:gs>
                  <a:gs pos="24000">
                    <a:schemeClr val="accent1"/>
                  </a:gs>
                  <a:gs pos="87000">
                    <a:srgbClr val="69240B"/>
                  </a:gs>
                  <a:gs pos="100000">
                    <a:srgbClr val="69240B"/>
                  </a:gs>
                </a:gsLst>
                <a:lin ang="5400000"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28" name="Google Shape;1328;p3"/>
              <p:cNvSpPr/>
              <p:nvPr/>
            </p:nvSpPr>
            <p:spPr>
              <a:xfrm>
                <a:off x="4684033" y="2780628"/>
                <a:ext cx="2231008" cy="728469"/>
              </a:xfrm>
              <a:custGeom>
                <a:rect b="b" l="l" r="r" t="t"/>
                <a:pathLst>
                  <a:path extrusionOk="0" h="262" w="804">
                    <a:moveTo>
                      <a:pt x="151" y="262"/>
                    </a:moveTo>
                    <a:cubicBezTo>
                      <a:pt x="151" y="262"/>
                      <a:pt x="0" y="168"/>
                      <a:pt x="46" y="84"/>
                    </a:cubicBezTo>
                    <a:cubicBezTo>
                      <a:pt x="91" y="0"/>
                      <a:pt x="691" y="29"/>
                      <a:pt x="804" y="239"/>
                    </a:cubicBezTo>
                    <a:lnTo>
                      <a:pt x="151" y="262"/>
                    </a:lnTo>
                    <a:close/>
                  </a:path>
                </a:pathLst>
              </a:custGeom>
              <a:gradFill>
                <a:gsLst>
                  <a:gs pos="0">
                    <a:srgbClr val="69240B"/>
                  </a:gs>
                  <a:gs pos="100000">
                    <a:srgbClr val="9E3611"/>
                  </a:gs>
                </a:gsLst>
                <a:lin ang="2700000"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29" name="Google Shape;1329;p3"/>
              <p:cNvSpPr/>
              <p:nvPr/>
            </p:nvSpPr>
            <p:spPr>
              <a:xfrm>
                <a:off x="4647785" y="3581593"/>
                <a:ext cx="2439142" cy="1185661"/>
              </a:xfrm>
              <a:custGeom>
                <a:rect b="b" l="l" r="r" t="t"/>
                <a:pathLst>
                  <a:path extrusionOk="0" h="426" w="879">
                    <a:moveTo>
                      <a:pt x="833" y="26"/>
                    </a:moveTo>
                    <a:cubicBezTo>
                      <a:pt x="833" y="26"/>
                      <a:pt x="876" y="18"/>
                      <a:pt x="877" y="43"/>
                    </a:cubicBezTo>
                    <a:cubicBezTo>
                      <a:pt x="879" y="68"/>
                      <a:pt x="744" y="388"/>
                      <a:pt x="411" y="407"/>
                    </a:cubicBezTo>
                    <a:cubicBezTo>
                      <a:pt x="77" y="426"/>
                      <a:pt x="0" y="132"/>
                      <a:pt x="160" y="14"/>
                    </a:cubicBezTo>
                    <a:cubicBezTo>
                      <a:pt x="173" y="0"/>
                      <a:pt x="173" y="0"/>
                      <a:pt x="173" y="0"/>
                    </a:cubicBezTo>
                    <a:lnTo>
                      <a:pt x="833" y="26"/>
                    </a:lnTo>
                    <a:close/>
                  </a:path>
                </a:pathLst>
              </a:custGeom>
              <a:solidFill>
                <a:srgbClr val="69240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30" name="Google Shape;1330;p3"/>
              <p:cNvSpPr/>
              <p:nvPr/>
            </p:nvSpPr>
            <p:spPr>
              <a:xfrm>
                <a:off x="10136438" y="3306809"/>
                <a:ext cx="169548" cy="528520"/>
              </a:xfrm>
              <a:custGeom>
                <a:rect b="b" l="l" r="r" t="t"/>
                <a:pathLst>
                  <a:path extrusionOk="0" h="452" w="145">
                    <a:moveTo>
                      <a:pt x="0" y="452"/>
                    </a:moveTo>
                    <a:lnTo>
                      <a:pt x="145" y="285"/>
                    </a:lnTo>
                    <a:lnTo>
                      <a:pt x="145" y="166"/>
                    </a:lnTo>
                    <a:lnTo>
                      <a:pt x="0" y="0"/>
                    </a:lnTo>
                    <a:lnTo>
                      <a:pt x="0" y="452"/>
                    </a:lnTo>
                    <a:close/>
                  </a:path>
                </a:pathLst>
              </a:custGeom>
              <a:gradFill>
                <a:gsLst>
                  <a:gs pos="0">
                    <a:srgbClr val="7F7F7F"/>
                  </a:gs>
                  <a:gs pos="24000">
                    <a:srgbClr val="7F7F7F"/>
                  </a:gs>
                  <a:gs pos="66000">
                    <a:srgbClr val="262626"/>
                  </a:gs>
                  <a:gs pos="100000">
                    <a:srgbClr val="262626"/>
                  </a:gs>
                </a:gsLst>
                <a:lin ang="4800000"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31" name="Google Shape;1331;p3"/>
              <p:cNvSpPr/>
              <p:nvPr/>
            </p:nvSpPr>
            <p:spPr>
              <a:xfrm>
                <a:off x="10305986" y="3504419"/>
                <a:ext cx="782256" cy="133299"/>
              </a:xfrm>
              <a:custGeom>
                <a:rect b="b" l="l" r="r" t="t"/>
                <a:pathLst>
                  <a:path extrusionOk="0" h="114" w="669">
                    <a:moveTo>
                      <a:pt x="0" y="114"/>
                    </a:moveTo>
                    <a:lnTo>
                      <a:pt x="669" y="81"/>
                    </a:lnTo>
                    <a:lnTo>
                      <a:pt x="669" y="33"/>
                    </a:lnTo>
                    <a:lnTo>
                      <a:pt x="0" y="0"/>
                    </a:lnTo>
                    <a:lnTo>
                      <a:pt x="0" y="114"/>
                    </a:lnTo>
                    <a:close/>
                  </a:path>
                </a:pathLst>
              </a:custGeom>
              <a:gradFill>
                <a:gsLst>
                  <a:gs pos="0">
                    <a:srgbClr val="595959"/>
                  </a:gs>
                  <a:gs pos="8000">
                    <a:srgbClr val="595959"/>
                  </a:gs>
                  <a:gs pos="61000">
                    <a:schemeClr val="lt1"/>
                  </a:gs>
                  <a:gs pos="100000">
                    <a:schemeClr val="lt1"/>
                  </a:gs>
                </a:gsLst>
                <a:lin ang="16200000"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32" name="Google Shape;1332;p3"/>
              <p:cNvSpPr/>
              <p:nvPr/>
            </p:nvSpPr>
            <p:spPr>
              <a:xfrm>
                <a:off x="4710926" y="2090746"/>
                <a:ext cx="2434465" cy="1444075"/>
              </a:xfrm>
              <a:custGeom>
                <a:rect b="b" l="l" r="r" t="t"/>
                <a:pathLst>
                  <a:path extrusionOk="0" h="519" w="877">
                    <a:moveTo>
                      <a:pt x="172" y="519"/>
                    </a:moveTo>
                    <a:cubicBezTo>
                      <a:pt x="172" y="519"/>
                      <a:pt x="0" y="359"/>
                      <a:pt x="64" y="217"/>
                    </a:cubicBezTo>
                    <a:cubicBezTo>
                      <a:pt x="128" y="75"/>
                      <a:pt x="398" y="0"/>
                      <a:pt x="614" y="152"/>
                    </a:cubicBezTo>
                    <a:cubicBezTo>
                      <a:pt x="830" y="304"/>
                      <a:pt x="877" y="483"/>
                      <a:pt x="824" y="486"/>
                    </a:cubicBezTo>
                    <a:lnTo>
                      <a:pt x="172" y="519"/>
                    </a:lnTo>
                    <a:close/>
                  </a:path>
                </a:pathLst>
              </a:custGeom>
              <a:gradFill>
                <a:gsLst>
                  <a:gs pos="0">
                    <a:schemeClr val="accent1"/>
                  </a:gs>
                  <a:gs pos="100000">
                    <a:srgbClr val="9E3611"/>
                  </a:gs>
                </a:gsLst>
                <a:lin ang="2700000"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33" name="Google Shape;1333;p3"/>
              <p:cNvSpPr/>
              <p:nvPr/>
            </p:nvSpPr>
            <p:spPr>
              <a:xfrm>
                <a:off x="4572950" y="3581593"/>
                <a:ext cx="2491760" cy="673512"/>
              </a:xfrm>
              <a:custGeom>
                <a:rect b="b" l="l" r="r" t="t"/>
                <a:pathLst>
                  <a:path extrusionOk="0" h="242" w="898">
                    <a:moveTo>
                      <a:pt x="188" y="0"/>
                    </a:moveTo>
                    <a:cubicBezTo>
                      <a:pt x="870" y="20"/>
                      <a:pt x="870" y="20"/>
                      <a:pt x="870" y="20"/>
                    </a:cubicBezTo>
                    <a:cubicBezTo>
                      <a:pt x="870" y="20"/>
                      <a:pt x="898" y="20"/>
                      <a:pt x="886" y="43"/>
                    </a:cubicBezTo>
                    <a:cubicBezTo>
                      <a:pt x="877" y="59"/>
                      <a:pt x="720" y="242"/>
                      <a:pt x="382" y="231"/>
                    </a:cubicBezTo>
                    <a:cubicBezTo>
                      <a:pt x="36" y="220"/>
                      <a:pt x="0" y="81"/>
                      <a:pt x="188" y="0"/>
                    </a:cubicBezTo>
                    <a:close/>
                  </a:path>
                </a:pathLst>
              </a:custGeom>
              <a:gradFill>
                <a:gsLst>
                  <a:gs pos="0">
                    <a:schemeClr val="accent1"/>
                  </a:gs>
                  <a:gs pos="76000">
                    <a:srgbClr val="9E3611"/>
                  </a:gs>
                  <a:gs pos="100000">
                    <a:srgbClr val="9E3611"/>
                  </a:gs>
                </a:gsLst>
                <a:lin ang="2700000"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34" name="Google Shape;1334;p3"/>
              <p:cNvSpPr/>
              <p:nvPr/>
            </p:nvSpPr>
            <p:spPr>
              <a:xfrm>
                <a:off x="8687687" y="3306809"/>
                <a:ext cx="1504878" cy="528520"/>
              </a:xfrm>
              <a:custGeom>
                <a:rect b="b" l="l" r="r" t="t"/>
                <a:pathLst>
                  <a:path extrusionOk="0" h="190" w="542">
                    <a:moveTo>
                      <a:pt x="542" y="95"/>
                    </a:moveTo>
                    <a:cubicBezTo>
                      <a:pt x="542" y="47"/>
                      <a:pt x="533" y="7"/>
                      <a:pt x="522" y="0"/>
                    </a:cubicBezTo>
                    <a:cubicBezTo>
                      <a:pt x="0" y="34"/>
                      <a:pt x="0" y="34"/>
                      <a:pt x="0" y="34"/>
                    </a:cubicBezTo>
                    <a:cubicBezTo>
                      <a:pt x="0" y="34"/>
                      <a:pt x="0" y="34"/>
                      <a:pt x="0" y="34"/>
                    </a:cubicBezTo>
                    <a:cubicBezTo>
                      <a:pt x="9" y="41"/>
                      <a:pt x="16" y="64"/>
                      <a:pt x="16" y="91"/>
                    </a:cubicBezTo>
                    <a:cubicBezTo>
                      <a:pt x="16" y="118"/>
                      <a:pt x="10" y="140"/>
                      <a:pt x="1" y="148"/>
                    </a:cubicBezTo>
                    <a:cubicBezTo>
                      <a:pt x="522" y="190"/>
                      <a:pt x="522" y="190"/>
                      <a:pt x="522" y="190"/>
                    </a:cubicBezTo>
                    <a:cubicBezTo>
                      <a:pt x="533" y="182"/>
                      <a:pt x="542" y="142"/>
                      <a:pt x="542" y="95"/>
                    </a:cubicBezTo>
                    <a:close/>
                  </a:path>
                </a:pathLst>
              </a:custGeom>
              <a:gradFill>
                <a:gsLst>
                  <a:gs pos="0">
                    <a:srgbClr val="595959"/>
                  </a:gs>
                  <a:gs pos="8000">
                    <a:srgbClr val="595959"/>
                  </a:gs>
                  <a:gs pos="61000">
                    <a:schemeClr val="lt1"/>
                  </a:gs>
                  <a:gs pos="100000">
                    <a:schemeClr val="lt1"/>
                  </a:gs>
                </a:gsLst>
                <a:lin ang="16319999"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sp>
          <p:nvSpPr>
            <p:cNvPr id="1335" name="Google Shape;1335;p3"/>
            <p:cNvSpPr/>
            <p:nvPr/>
          </p:nvSpPr>
          <p:spPr>
            <a:xfrm>
              <a:off x="8857812" y="3385765"/>
              <a:ext cx="45719" cy="348521"/>
            </a:xfrm>
            <a:custGeom>
              <a:rect b="b" l="l" r="r" t="t"/>
              <a:pathLst>
                <a:path extrusionOk="0" h="339868" w="63554">
                  <a:moveTo>
                    <a:pt x="0" y="0"/>
                  </a:moveTo>
                  <a:cubicBezTo>
                    <a:pt x="35100" y="0"/>
                    <a:pt x="63554" y="76082"/>
                    <a:pt x="63554" y="169934"/>
                  </a:cubicBezTo>
                  <a:cubicBezTo>
                    <a:pt x="63554" y="263786"/>
                    <a:pt x="35100" y="339868"/>
                    <a:pt x="0" y="339868"/>
                  </a:cubicBezTo>
                </a:path>
              </a:pathLst>
            </a:custGeom>
            <a:noFill/>
            <a:ln cap="rnd" cmpd="sng" w="12700">
              <a:solidFill>
                <a:srgbClr val="26262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336" name="Google Shape;1336;p3"/>
            <p:cNvSpPr/>
            <p:nvPr/>
          </p:nvSpPr>
          <p:spPr>
            <a:xfrm>
              <a:off x="9994047" y="3307856"/>
              <a:ext cx="62254" cy="519495"/>
            </a:xfrm>
            <a:custGeom>
              <a:rect b="b" l="l" r="r" t="t"/>
              <a:pathLst>
                <a:path extrusionOk="0" h="339868" w="63554">
                  <a:moveTo>
                    <a:pt x="0" y="0"/>
                  </a:moveTo>
                  <a:cubicBezTo>
                    <a:pt x="35100" y="0"/>
                    <a:pt x="63554" y="76082"/>
                    <a:pt x="63554" y="169934"/>
                  </a:cubicBezTo>
                  <a:cubicBezTo>
                    <a:pt x="63554" y="263786"/>
                    <a:pt x="35100" y="339868"/>
                    <a:pt x="0" y="339868"/>
                  </a:cubicBezTo>
                </a:path>
              </a:pathLst>
            </a:custGeom>
            <a:noFill/>
            <a:ln cap="rnd" cmpd="sng" w="12700">
              <a:solidFill>
                <a:srgbClr val="26262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grpSp>
      <p:sp>
        <p:nvSpPr>
          <p:cNvPr id="1337" name="Google Shape;1337;p3"/>
          <p:cNvSpPr/>
          <p:nvPr/>
        </p:nvSpPr>
        <p:spPr>
          <a:xfrm>
            <a:off x="7852384" y="0"/>
            <a:ext cx="1291616" cy="1855833"/>
          </a:xfrm>
          <a:custGeom>
            <a:rect b="b" l="l" r="r" t="t"/>
            <a:pathLst>
              <a:path extrusionOk="0" h="2474444" w="1721706">
                <a:moveTo>
                  <a:pt x="401420" y="0"/>
                </a:moveTo>
                <a:cubicBezTo>
                  <a:pt x="401420" y="0"/>
                  <a:pt x="401420" y="0"/>
                  <a:pt x="1721706" y="0"/>
                </a:cubicBezTo>
                <a:lnTo>
                  <a:pt x="1721706" y="1073177"/>
                </a:lnTo>
                <a:lnTo>
                  <a:pt x="1656650" y="1215037"/>
                </a:lnTo>
                <a:cubicBezTo>
                  <a:pt x="1595556" y="1334034"/>
                  <a:pt x="1522883" y="1449663"/>
                  <a:pt x="1439008" y="1560075"/>
                </a:cubicBezTo>
                <a:lnTo>
                  <a:pt x="1432488" y="1567922"/>
                </a:lnTo>
                <a:lnTo>
                  <a:pt x="1304841" y="1721548"/>
                </a:lnTo>
                <a:cubicBezTo>
                  <a:pt x="1209858" y="1826279"/>
                  <a:pt x="1103862" y="1924867"/>
                  <a:pt x="987231" y="2015461"/>
                </a:cubicBezTo>
                <a:cubicBezTo>
                  <a:pt x="753969" y="2196649"/>
                  <a:pt x="500249" y="2328709"/>
                  <a:pt x="241164" y="2412373"/>
                </a:cubicBezTo>
                <a:lnTo>
                  <a:pt x="125926" y="2444086"/>
                </a:lnTo>
                <a:lnTo>
                  <a:pt x="46081" y="2466059"/>
                </a:lnTo>
                <a:lnTo>
                  <a:pt x="0" y="2474444"/>
                </a:lnTo>
                <a:lnTo>
                  <a:pt x="32177" y="2045688"/>
                </a:lnTo>
                <a:cubicBezTo>
                  <a:pt x="105424" y="1240627"/>
                  <a:pt x="234403" y="536487"/>
                  <a:pt x="401420" y="0"/>
                </a:cubicBezTo>
                <a:close/>
              </a:path>
            </a:pathLst>
          </a:custGeom>
          <a:solidFill>
            <a:schemeClr val="lt1">
              <a:alpha val="14509"/>
            </a:scheme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338" name="Google Shape;1338;p3"/>
          <p:cNvSpPr/>
          <p:nvPr/>
        </p:nvSpPr>
        <p:spPr>
          <a:xfrm>
            <a:off x="140729" y="979196"/>
            <a:ext cx="4241514" cy="1361912"/>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3300"/>
              <a:buFont typeface="Arial"/>
              <a:buNone/>
            </a:pPr>
            <a:r>
              <a:rPr b="1" i="0" lang="en" sz="3300" u="none" cap="none" strike="noStrike">
                <a:solidFill>
                  <a:srgbClr val="FFFFFF"/>
                </a:solidFill>
                <a:latin typeface="Cambria"/>
                <a:ea typeface="Cambria"/>
                <a:cs typeface="Cambria"/>
                <a:sym typeface="Cambria"/>
              </a:rPr>
              <a:t>SAP EWM TRAINING</a:t>
            </a:r>
            <a:br>
              <a:rPr b="0" i="0" lang="en" sz="3300" u="none" cap="none" strike="noStrike">
                <a:solidFill>
                  <a:srgbClr val="FFFFFF"/>
                </a:solidFill>
                <a:latin typeface="Quattrocento Sans"/>
                <a:ea typeface="Quattrocento Sans"/>
                <a:cs typeface="Quattrocento Sans"/>
                <a:sym typeface="Quattrocento Sans"/>
              </a:rPr>
            </a:br>
            <a:r>
              <a:rPr b="1" i="0" lang="en" sz="3300" u="none" cap="none" strike="noStrike">
                <a:solidFill>
                  <a:srgbClr val="FFFFFF"/>
                </a:solidFill>
                <a:latin typeface="Cambria"/>
                <a:ea typeface="Cambria"/>
                <a:cs typeface="Cambria"/>
                <a:sym typeface="Cambria"/>
              </a:rPr>
              <a:t>(Day </a:t>
            </a:r>
            <a:r>
              <a:rPr b="1" lang="en" sz="3300">
                <a:solidFill>
                  <a:srgbClr val="FFFFFF"/>
                </a:solidFill>
                <a:latin typeface="Cambria"/>
                <a:ea typeface="Cambria"/>
                <a:cs typeface="Cambria"/>
                <a:sym typeface="Cambria"/>
              </a:rPr>
              <a:t>15</a:t>
            </a:r>
            <a:r>
              <a:rPr b="1" i="0" lang="en" sz="3300" u="none" cap="none" strike="noStrike">
                <a:solidFill>
                  <a:srgbClr val="FFFFFF"/>
                </a:solidFill>
                <a:latin typeface="Cambria"/>
                <a:ea typeface="Cambria"/>
                <a:cs typeface="Cambria"/>
                <a:sym typeface="Cambria"/>
              </a:rPr>
              <a:t>)</a:t>
            </a:r>
            <a:br>
              <a:rPr b="0" i="0" lang="en" sz="3300" u="none" cap="none" strike="noStrike">
                <a:solidFill>
                  <a:srgbClr val="FFFFFF"/>
                </a:solidFill>
                <a:latin typeface="Quattrocento Sans"/>
                <a:ea typeface="Quattrocento Sans"/>
                <a:cs typeface="Quattrocento Sans"/>
                <a:sym typeface="Quattrocento Sans"/>
              </a:rPr>
            </a:br>
            <a:endParaRPr b="0" i="0" sz="1800" u="none" cap="none" strike="noStrike">
              <a:solidFill>
                <a:schemeClr val="dk1"/>
              </a:solidFill>
              <a:latin typeface="Quattrocento Sans"/>
              <a:ea typeface="Quattrocento Sans"/>
              <a:cs typeface="Quattrocento Sans"/>
              <a:sym typeface="Quattrocento Sans"/>
            </a:endParaRPr>
          </a:p>
        </p:txBody>
      </p:sp>
      <p:sp>
        <p:nvSpPr>
          <p:cNvPr id="1339" name="Google Shape;1339;p3"/>
          <p:cNvSpPr txBox="1"/>
          <p:nvPr/>
        </p:nvSpPr>
        <p:spPr>
          <a:xfrm>
            <a:off x="115631" y="2358647"/>
            <a:ext cx="5226394" cy="1329414"/>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chemeClr val="accent1"/>
              </a:buClr>
              <a:buSzPts val="2700"/>
              <a:buFont typeface="Arial"/>
              <a:buNone/>
            </a:pPr>
            <a:r>
              <a:rPr b="1" i="0" lang="en" sz="2700" u="none" cap="none" strike="noStrike">
                <a:solidFill>
                  <a:schemeClr val="accent1"/>
                </a:solidFill>
                <a:latin typeface="Arial Black"/>
                <a:ea typeface="Arial Black"/>
                <a:cs typeface="Arial Black"/>
                <a:sym typeface="Arial Black"/>
              </a:rPr>
              <a:t>AnubhavTrainings.com</a:t>
            </a:r>
            <a:endParaRPr b="1" i="0" sz="2700" u="none" cap="none" strike="noStrike">
              <a:solidFill>
                <a:schemeClr val="accent1"/>
              </a:solidFill>
              <a:latin typeface="Arial Black"/>
              <a:ea typeface="Arial Black"/>
              <a:cs typeface="Arial Black"/>
              <a:sym typeface="Arial Black"/>
            </a:endParaRPr>
          </a:p>
        </p:txBody>
      </p:sp>
    </p:spTree>
  </p:cSld>
  <p:clrMapOvr>
    <a:masterClrMapping/>
  </p:clrMapOvr>
  <mc:AlternateContent>
    <mc:Choice Requires="p14">
      <p:transition spd="slow" p14:dur="1500">
        <p:fade thruBlk="1"/>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4"/>
          <p:cNvSpPr txBox="1"/>
          <p:nvPr>
            <p:ph idx="4294967295" type="title"/>
          </p:nvPr>
        </p:nvSpPr>
        <p:spPr>
          <a:xfrm>
            <a:off x="416540" y="467081"/>
            <a:ext cx="7652700" cy="5334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Clr>
                <a:schemeClr val="lt1"/>
              </a:buClr>
              <a:buSzPts val="2100"/>
              <a:buFont typeface="Cambria"/>
              <a:buNone/>
            </a:pPr>
            <a:r>
              <a:rPr b="1" lang="en" sz="2400">
                <a:solidFill>
                  <a:schemeClr val="lt1"/>
                </a:solidFill>
                <a:latin typeface="Cambria"/>
                <a:ea typeface="Cambria"/>
                <a:cs typeface="Cambria"/>
                <a:sym typeface="Cambria"/>
              </a:rPr>
              <a:t>LOSC (Layout Oriented Storage control)</a:t>
            </a:r>
            <a:endParaRPr b="1" sz="2400">
              <a:solidFill>
                <a:schemeClr val="lt1"/>
              </a:solidFill>
              <a:latin typeface="Cambria"/>
              <a:ea typeface="Cambria"/>
              <a:cs typeface="Cambria"/>
              <a:sym typeface="Cambria"/>
            </a:endParaRPr>
          </a:p>
        </p:txBody>
      </p:sp>
      <p:grpSp>
        <p:nvGrpSpPr>
          <p:cNvPr id="1346" name="Google Shape;1346;p4"/>
          <p:cNvGrpSpPr/>
          <p:nvPr/>
        </p:nvGrpSpPr>
        <p:grpSpPr>
          <a:xfrm>
            <a:off x="5486139" y="2438816"/>
            <a:ext cx="3078897" cy="376019"/>
            <a:chOff x="2533260" y="2831679"/>
            <a:chExt cx="3283303" cy="383079"/>
          </a:xfrm>
        </p:grpSpPr>
        <p:sp>
          <p:nvSpPr>
            <p:cNvPr id="1347" name="Google Shape;1347;p4"/>
            <p:cNvSpPr txBox="1"/>
            <p:nvPr/>
          </p:nvSpPr>
          <p:spPr>
            <a:xfrm>
              <a:off x="3218950" y="2831679"/>
              <a:ext cx="2597613" cy="367956"/>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100"/>
                <a:buFont typeface="Arial"/>
                <a:buNone/>
              </a:pPr>
              <a:r>
                <a:t/>
              </a:r>
              <a:endParaRPr b="0" i="0" sz="1100" u="none" cap="none" strike="noStrike">
                <a:solidFill>
                  <a:srgbClr val="262626"/>
                </a:solidFill>
                <a:latin typeface="Quattrocento Sans"/>
                <a:ea typeface="Quattrocento Sans"/>
                <a:cs typeface="Quattrocento Sans"/>
                <a:sym typeface="Quattrocento Sans"/>
              </a:endParaRPr>
            </a:p>
          </p:txBody>
        </p:sp>
        <p:sp>
          <p:nvSpPr>
            <p:cNvPr id="1348" name="Google Shape;1348;p4"/>
            <p:cNvSpPr txBox="1"/>
            <p:nvPr/>
          </p:nvSpPr>
          <p:spPr>
            <a:xfrm>
              <a:off x="2533260" y="2977133"/>
              <a:ext cx="2614023" cy="237625"/>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Quattrocento Sans"/>
                <a:ea typeface="Quattrocento Sans"/>
                <a:cs typeface="Quattrocento Sans"/>
                <a:sym typeface="Quattrocento Sans"/>
              </a:endParaRPr>
            </a:p>
          </p:txBody>
        </p:sp>
      </p:grpSp>
      <p:sp>
        <p:nvSpPr>
          <p:cNvPr id="1349" name="Google Shape;1349;p4"/>
          <p:cNvSpPr txBox="1"/>
          <p:nvPr/>
        </p:nvSpPr>
        <p:spPr>
          <a:xfrm>
            <a:off x="6082758" y="3272541"/>
            <a:ext cx="2451284" cy="233246"/>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350" name="Google Shape;1350;p4"/>
          <p:cNvSpPr txBox="1"/>
          <p:nvPr/>
        </p:nvSpPr>
        <p:spPr>
          <a:xfrm>
            <a:off x="544947" y="3182838"/>
            <a:ext cx="4905900" cy="233100"/>
          </a:xfrm>
          <a:prstGeom prst="rect">
            <a:avLst/>
          </a:prstGeom>
          <a:noFill/>
          <a:ln>
            <a:noFill/>
          </a:ln>
        </p:spPr>
        <p:txBody>
          <a:bodyPr anchorCtr="0" anchor="b" bIns="0" lIns="0" spcFirstLastPara="1" rIns="0" wrap="square" tIns="0">
            <a:noAutofit/>
          </a:bodyPr>
          <a:lstStyle/>
          <a:p>
            <a:pPr indent="-196849" lvl="0" marL="340360" marR="0" rtl="0" algn="l">
              <a:lnSpc>
                <a:spcPct val="150000"/>
              </a:lnSpc>
              <a:spcBef>
                <a:spcPts val="0"/>
              </a:spcBef>
              <a:spcAft>
                <a:spcPts val="0"/>
              </a:spcAft>
              <a:buClr>
                <a:schemeClr val="dk1"/>
              </a:buClr>
              <a:buSzPts val="1400"/>
              <a:buFont typeface="Arial"/>
              <a:buNone/>
            </a:pPr>
            <a:r>
              <a:t/>
            </a:r>
            <a:endParaRPr b="0" i="0" sz="1800" u="none" cap="none" strike="noStrike">
              <a:solidFill>
                <a:schemeClr val="lt1"/>
              </a:solidFill>
              <a:latin typeface="Calibri"/>
              <a:ea typeface="Calibri"/>
              <a:cs typeface="Calibri"/>
              <a:sym typeface="Calibri"/>
            </a:endParaRPr>
          </a:p>
        </p:txBody>
      </p:sp>
      <p:sp>
        <p:nvSpPr>
          <p:cNvPr id="1351" name="Google Shape;1351;p4"/>
          <p:cNvSpPr txBox="1"/>
          <p:nvPr/>
        </p:nvSpPr>
        <p:spPr>
          <a:xfrm>
            <a:off x="3684537" y="2705621"/>
            <a:ext cx="1700859" cy="233246"/>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352" name="Google Shape;1352;p4"/>
          <p:cNvSpPr txBox="1"/>
          <p:nvPr/>
        </p:nvSpPr>
        <p:spPr>
          <a:xfrm>
            <a:off x="3654491" y="3973567"/>
            <a:ext cx="1701000" cy="233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1" i="0" sz="1500" u="none" cap="none" strike="noStrike">
              <a:solidFill>
                <a:srgbClr val="E25C20"/>
              </a:solidFill>
              <a:latin typeface="Quattrocento Sans"/>
              <a:ea typeface="Quattrocento Sans"/>
              <a:cs typeface="Quattrocento Sans"/>
              <a:sym typeface="Quattrocento Sans"/>
            </a:endParaRPr>
          </a:p>
        </p:txBody>
      </p:sp>
      <p:sp>
        <p:nvSpPr>
          <p:cNvPr id="1353" name="Google Shape;1353;p4"/>
          <p:cNvSpPr txBox="1"/>
          <p:nvPr/>
        </p:nvSpPr>
        <p:spPr>
          <a:xfrm>
            <a:off x="6005642" y="2109463"/>
            <a:ext cx="2451284" cy="233245"/>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accent1"/>
              </a:solidFill>
              <a:latin typeface="Quattrocento Sans"/>
              <a:ea typeface="Quattrocento Sans"/>
              <a:cs typeface="Quattrocento Sans"/>
              <a:sym typeface="Quattrocento Sans"/>
            </a:endParaRPr>
          </a:p>
        </p:txBody>
      </p:sp>
      <p:sp>
        <p:nvSpPr>
          <p:cNvPr id="1354" name="Google Shape;1354;p4"/>
          <p:cNvSpPr txBox="1"/>
          <p:nvPr/>
        </p:nvSpPr>
        <p:spPr>
          <a:xfrm>
            <a:off x="350413" y="1000475"/>
            <a:ext cx="8369100" cy="1908600"/>
          </a:xfrm>
          <a:prstGeom prst="rect">
            <a:avLst/>
          </a:prstGeom>
          <a:noFill/>
          <a:ln>
            <a:noFill/>
          </a:ln>
        </p:spPr>
        <p:txBody>
          <a:bodyPr anchorCtr="0" anchor="b" bIns="91425" lIns="91425" spcFirstLastPara="1" rIns="91425" wrap="square" tIns="91425">
            <a:spAutoFit/>
          </a:bodyPr>
          <a:lstStyle/>
          <a:p>
            <a:pPr indent="0" lvl="0" marL="0" rtl="0" algn="l">
              <a:lnSpc>
                <a:spcPct val="150000"/>
              </a:lnSpc>
              <a:spcBef>
                <a:spcPts val="0"/>
              </a:spcBef>
              <a:spcAft>
                <a:spcPts val="0"/>
              </a:spcAft>
              <a:buNone/>
            </a:pPr>
            <a:r>
              <a:rPr lang="en" sz="1600">
                <a:solidFill>
                  <a:schemeClr val="lt1"/>
                </a:solidFill>
                <a:latin typeface="Calibri"/>
                <a:ea typeface="Calibri"/>
                <a:cs typeface="Calibri"/>
                <a:sym typeface="Calibri"/>
              </a:rPr>
              <a:t>Concept &amp; Business scenario for LOSC</a:t>
            </a:r>
            <a:endParaRPr sz="1600">
              <a:solidFill>
                <a:schemeClr val="lt1"/>
              </a:solidFill>
              <a:latin typeface="Calibri"/>
              <a:ea typeface="Calibri"/>
              <a:cs typeface="Calibri"/>
              <a:sym typeface="Calibri"/>
            </a:endParaRPr>
          </a:p>
          <a:p>
            <a:pPr indent="0" lvl="0" marL="0" rtl="0" algn="l">
              <a:lnSpc>
                <a:spcPct val="150000"/>
              </a:lnSpc>
              <a:spcBef>
                <a:spcPts val="0"/>
              </a:spcBef>
              <a:spcAft>
                <a:spcPts val="0"/>
              </a:spcAft>
              <a:buNone/>
            </a:pPr>
            <a:r>
              <a:rPr lang="en" sz="1600">
                <a:solidFill>
                  <a:schemeClr val="lt1"/>
                </a:solidFill>
                <a:latin typeface="Calibri"/>
                <a:ea typeface="Calibri"/>
                <a:cs typeface="Calibri"/>
                <a:sym typeface="Calibri"/>
              </a:rPr>
              <a:t>Understanding complex Putaway process in SAP EWM</a:t>
            </a:r>
            <a:endParaRPr sz="1600">
              <a:solidFill>
                <a:schemeClr val="lt1"/>
              </a:solidFill>
              <a:latin typeface="Calibri"/>
              <a:ea typeface="Calibri"/>
              <a:cs typeface="Calibri"/>
              <a:sym typeface="Calibri"/>
            </a:endParaRPr>
          </a:p>
          <a:p>
            <a:pPr indent="0" lvl="0" marL="0" rtl="0" algn="l">
              <a:lnSpc>
                <a:spcPct val="150000"/>
              </a:lnSpc>
              <a:spcBef>
                <a:spcPts val="0"/>
              </a:spcBef>
              <a:spcAft>
                <a:spcPts val="0"/>
              </a:spcAft>
              <a:buNone/>
            </a:pPr>
            <a:r>
              <a:rPr lang="en" sz="1600">
                <a:solidFill>
                  <a:schemeClr val="lt1"/>
                </a:solidFill>
                <a:latin typeface="Calibri"/>
                <a:ea typeface="Calibri"/>
                <a:cs typeface="Calibri"/>
                <a:sym typeface="Calibri"/>
              </a:rPr>
              <a:t>Configuration related to LOSC</a:t>
            </a:r>
            <a:endParaRPr sz="1600">
              <a:solidFill>
                <a:schemeClr val="lt1"/>
              </a:solidFill>
              <a:latin typeface="Calibri"/>
              <a:ea typeface="Calibri"/>
              <a:cs typeface="Calibri"/>
              <a:sym typeface="Calibri"/>
            </a:endParaRPr>
          </a:p>
          <a:p>
            <a:pPr indent="0" lvl="0" marL="0" rtl="0" algn="l">
              <a:lnSpc>
                <a:spcPct val="150000"/>
              </a:lnSpc>
              <a:spcBef>
                <a:spcPts val="0"/>
              </a:spcBef>
              <a:spcAft>
                <a:spcPts val="0"/>
              </a:spcAft>
              <a:buNone/>
            </a:pPr>
            <a:r>
              <a:rPr lang="en" sz="1600">
                <a:solidFill>
                  <a:schemeClr val="lt1"/>
                </a:solidFill>
                <a:latin typeface="Calibri"/>
                <a:ea typeface="Calibri"/>
                <a:cs typeface="Calibri"/>
                <a:sym typeface="Calibri"/>
              </a:rPr>
              <a:t>Testing of Putaway process with LOSC</a:t>
            </a:r>
            <a:endParaRPr sz="1600">
              <a:solidFill>
                <a:schemeClr val="lt1"/>
              </a:solidFill>
              <a:latin typeface="Calibri"/>
              <a:ea typeface="Calibri"/>
              <a:cs typeface="Calibri"/>
              <a:sym typeface="Calibri"/>
            </a:endParaRPr>
          </a:p>
          <a:p>
            <a:pPr indent="0" lvl="0" marL="0" rtl="0" algn="l">
              <a:lnSpc>
                <a:spcPct val="150000"/>
              </a:lnSpc>
              <a:spcBef>
                <a:spcPts val="0"/>
              </a:spcBef>
              <a:spcAft>
                <a:spcPts val="0"/>
              </a:spcAft>
              <a:buNone/>
            </a:pPr>
            <a:r>
              <a:t/>
            </a:r>
            <a:endParaRPr sz="1600">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58" name="Shape 1358"/>
        <p:cNvGrpSpPr/>
        <p:nvPr/>
      </p:nvGrpSpPr>
      <p:grpSpPr>
        <a:xfrm>
          <a:off x="0" y="0"/>
          <a:ext cx="0" cy="0"/>
          <a:chOff x="0" y="0"/>
          <a:chExt cx="0" cy="0"/>
        </a:xfrm>
      </p:grpSpPr>
      <p:sp>
        <p:nvSpPr>
          <p:cNvPr id="1359" name="Google Shape;1359;p5"/>
          <p:cNvSpPr txBox="1"/>
          <p:nvPr>
            <p:ph idx="1" type="body"/>
          </p:nvPr>
        </p:nvSpPr>
        <p:spPr>
          <a:xfrm>
            <a:off x="270725" y="786875"/>
            <a:ext cx="8268900" cy="3182700"/>
          </a:xfrm>
          <a:prstGeom prst="rect">
            <a:avLst/>
          </a:prstGeom>
          <a:noFill/>
          <a:ln>
            <a:noFill/>
          </a:ln>
        </p:spPr>
        <p:txBody>
          <a:bodyPr anchorCtr="0" anchor="t" bIns="45700" lIns="0" spcFirstLastPara="1" rIns="0" wrap="square" tIns="45700">
            <a:noAutofit/>
          </a:bodyPr>
          <a:lstStyle/>
          <a:p>
            <a:pPr indent="0" lvl="0" marL="0" rtl="0" algn="l">
              <a:lnSpc>
                <a:spcPct val="107916"/>
              </a:lnSpc>
              <a:spcBef>
                <a:spcPts val="0"/>
              </a:spcBef>
              <a:spcAft>
                <a:spcPts val="0"/>
              </a:spcAft>
              <a:buSzPts val="1100"/>
              <a:buNone/>
            </a:pPr>
            <a:r>
              <a:rPr b="1" lang="en" sz="1500">
                <a:latin typeface="Calibri"/>
                <a:ea typeface="Calibri"/>
                <a:cs typeface="Calibri"/>
                <a:sym typeface="Calibri"/>
              </a:rPr>
              <a:t>What is Replenishment?</a:t>
            </a:r>
            <a:endParaRPr b="1" sz="1500">
              <a:latin typeface="Calibri"/>
              <a:ea typeface="Calibri"/>
              <a:cs typeface="Calibri"/>
              <a:sym typeface="Calibri"/>
            </a:endParaRPr>
          </a:p>
          <a:p>
            <a:pPr indent="0" lvl="0" marL="0" rtl="0" algn="l">
              <a:lnSpc>
                <a:spcPct val="107916"/>
              </a:lnSpc>
              <a:spcBef>
                <a:spcPts val="800"/>
              </a:spcBef>
              <a:spcAft>
                <a:spcPts val="0"/>
              </a:spcAft>
              <a:buSzPts val="1100"/>
              <a:buNone/>
            </a:pPr>
            <a:r>
              <a:rPr lang="en" sz="1500">
                <a:latin typeface="Calibri"/>
                <a:ea typeface="Calibri"/>
                <a:cs typeface="Calibri"/>
                <a:sym typeface="Calibri"/>
              </a:rPr>
              <a:t>Replenishment is an internal process and is used to fill up a picking area in accordance with the demand for products. Normally warehouses have primary picking zones and buffer zones to manage their inventory. These primary zones are maintained near to door areas to use as picking areas and maintained with predefined maximum, minimum stock quantity levels. Whenever any product's stock level falls below minimum stock level, a replenishment WT executes to fill stock up to maximum level.</a:t>
            </a:r>
            <a:endParaRPr sz="1500">
              <a:latin typeface="Calibri"/>
              <a:ea typeface="Calibri"/>
              <a:cs typeface="Calibri"/>
              <a:sym typeface="Calibri"/>
            </a:endParaRPr>
          </a:p>
          <a:p>
            <a:pPr indent="0" lvl="0" marL="0" rtl="0" algn="l">
              <a:lnSpc>
                <a:spcPct val="107916"/>
              </a:lnSpc>
              <a:spcBef>
                <a:spcPts val="800"/>
              </a:spcBef>
              <a:spcAft>
                <a:spcPts val="800"/>
              </a:spcAft>
              <a:buSzPts val="1100"/>
              <a:buNone/>
            </a:pPr>
            <a:r>
              <a:t/>
            </a:r>
            <a:endParaRPr sz="1500">
              <a:latin typeface="Calibri"/>
              <a:ea typeface="Calibri"/>
              <a:cs typeface="Calibri"/>
              <a:sym typeface="Calibri"/>
            </a:endParaRPr>
          </a:p>
        </p:txBody>
      </p:sp>
      <p:sp>
        <p:nvSpPr>
          <p:cNvPr id="1360" name="Google Shape;1360;p5"/>
          <p:cNvSpPr txBox="1"/>
          <p:nvPr/>
        </p:nvSpPr>
        <p:spPr>
          <a:xfrm>
            <a:off x="131250" y="294275"/>
            <a:ext cx="42558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7916"/>
              </a:lnSpc>
              <a:spcBef>
                <a:spcPts val="0"/>
              </a:spcBef>
              <a:spcAft>
                <a:spcPts val="800"/>
              </a:spcAft>
              <a:buClr>
                <a:schemeClr val="dk1"/>
              </a:buClr>
              <a:buSzPts val="1100"/>
              <a:buFont typeface="Arial"/>
              <a:buNone/>
            </a:pPr>
            <a:r>
              <a:rPr b="1" lang="en" sz="2100">
                <a:solidFill>
                  <a:srgbClr val="0070C0"/>
                </a:solidFill>
                <a:latin typeface="Calibri"/>
                <a:ea typeface="Calibri"/>
                <a:cs typeface="Calibri"/>
                <a:sym typeface="Calibri"/>
              </a:rPr>
              <a:t>EWM Replenishment Process</a:t>
            </a:r>
            <a:endParaRPr b="1" sz="2100">
              <a:solidFill>
                <a:srgbClr val="0070C0"/>
              </a:solidFill>
              <a:latin typeface="Calibri"/>
              <a:ea typeface="Calibri"/>
              <a:cs typeface="Calibri"/>
              <a:sym typeface="Calibri"/>
            </a:endParaRPr>
          </a:p>
        </p:txBody>
      </p:sp>
      <p:sp>
        <p:nvSpPr>
          <p:cNvPr id="1361" name="Google Shape;1361;p5"/>
          <p:cNvSpPr txBox="1"/>
          <p:nvPr/>
        </p:nvSpPr>
        <p:spPr>
          <a:xfrm>
            <a:off x="82084" y="4733926"/>
            <a:ext cx="2895600" cy="2739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5" name="Shape 1365"/>
        <p:cNvGrpSpPr/>
        <p:nvPr/>
      </p:nvGrpSpPr>
      <p:grpSpPr>
        <a:xfrm>
          <a:off x="0" y="0"/>
          <a:ext cx="0" cy="0"/>
          <a:chOff x="0" y="0"/>
          <a:chExt cx="0" cy="0"/>
        </a:xfrm>
      </p:grpSpPr>
      <p:sp>
        <p:nvSpPr>
          <p:cNvPr id="1366" name="Google Shape;1366;p6"/>
          <p:cNvSpPr txBox="1"/>
          <p:nvPr/>
        </p:nvSpPr>
        <p:spPr>
          <a:xfrm>
            <a:off x="196900" y="319950"/>
            <a:ext cx="5069700" cy="7893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0"/>
              </a:spcAft>
              <a:buNone/>
            </a:pPr>
            <a:r>
              <a:rPr b="1" lang="en" sz="2050">
                <a:solidFill>
                  <a:srgbClr val="0070C0"/>
                </a:solidFill>
                <a:latin typeface="Calibri"/>
                <a:ea typeface="Calibri"/>
                <a:cs typeface="Calibri"/>
                <a:sym typeface="Calibri"/>
              </a:rPr>
              <a:t>Planned Replenishment Configuration -</a:t>
            </a:r>
            <a:endParaRPr b="1" sz="2050">
              <a:solidFill>
                <a:srgbClr val="0070C0"/>
              </a:solidFill>
              <a:latin typeface="Calibri"/>
              <a:ea typeface="Calibri"/>
              <a:cs typeface="Calibri"/>
              <a:sym typeface="Calibri"/>
            </a:endParaRPr>
          </a:p>
          <a:p>
            <a:pPr indent="0" lvl="0" marL="0" rtl="0" algn="l">
              <a:lnSpc>
                <a:spcPct val="107916"/>
              </a:lnSpc>
              <a:spcBef>
                <a:spcPts val="800"/>
              </a:spcBef>
              <a:spcAft>
                <a:spcPts val="800"/>
              </a:spcAft>
              <a:buNone/>
            </a:pPr>
            <a:r>
              <a:rPr lang="en" sz="1050">
                <a:solidFill>
                  <a:srgbClr val="444444"/>
                </a:solidFill>
                <a:latin typeface="Verdana"/>
                <a:ea typeface="Verdana"/>
                <a:cs typeface="Verdana"/>
                <a:sym typeface="Verdana"/>
              </a:rPr>
              <a:t>Storage type for Replenishment</a:t>
            </a:r>
            <a:endParaRPr sz="1050">
              <a:solidFill>
                <a:srgbClr val="444444"/>
              </a:solidFill>
              <a:latin typeface="Verdana"/>
              <a:ea typeface="Verdana"/>
              <a:cs typeface="Verdana"/>
              <a:sym typeface="Verdana"/>
            </a:endParaRPr>
          </a:p>
        </p:txBody>
      </p:sp>
      <p:pic>
        <p:nvPicPr>
          <p:cNvPr id="1367" name="Google Shape;1367;p6"/>
          <p:cNvPicPr preferRelativeResize="0"/>
          <p:nvPr/>
        </p:nvPicPr>
        <p:blipFill>
          <a:blip r:embed="rId3">
            <a:alphaModFix/>
          </a:blip>
          <a:stretch>
            <a:fillRect/>
          </a:stretch>
        </p:blipFill>
        <p:spPr>
          <a:xfrm>
            <a:off x="246125" y="1064000"/>
            <a:ext cx="4372350" cy="3533775"/>
          </a:xfrm>
          <a:prstGeom prst="rect">
            <a:avLst/>
          </a:prstGeom>
          <a:noFill/>
          <a:ln>
            <a:noFill/>
          </a:ln>
        </p:spPr>
      </p:pic>
      <p:sp>
        <p:nvSpPr>
          <p:cNvPr id="1368" name="Google Shape;1368;p6"/>
          <p:cNvSpPr txBox="1"/>
          <p:nvPr/>
        </p:nvSpPr>
        <p:spPr>
          <a:xfrm>
            <a:off x="82084" y="4733926"/>
            <a:ext cx="2895600" cy="2739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pic>
        <p:nvPicPr>
          <p:cNvPr id="1369" name="Google Shape;1369;p6"/>
          <p:cNvPicPr preferRelativeResize="0"/>
          <p:nvPr/>
        </p:nvPicPr>
        <p:blipFill>
          <a:blip r:embed="rId4">
            <a:alphaModFix/>
          </a:blip>
          <a:stretch>
            <a:fillRect/>
          </a:stretch>
        </p:blipFill>
        <p:spPr>
          <a:xfrm>
            <a:off x="4741525" y="1064000"/>
            <a:ext cx="3830975" cy="3533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73" name="Shape 1373"/>
        <p:cNvGrpSpPr/>
        <p:nvPr/>
      </p:nvGrpSpPr>
      <p:grpSpPr>
        <a:xfrm>
          <a:off x="0" y="0"/>
          <a:ext cx="0" cy="0"/>
          <a:chOff x="0" y="0"/>
          <a:chExt cx="0" cy="0"/>
        </a:xfrm>
      </p:grpSpPr>
      <p:sp>
        <p:nvSpPr>
          <p:cNvPr id="1374" name="Google Shape;1374;p8"/>
          <p:cNvSpPr txBox="1"/>
          <p:nvPr/>
        </p:nvSpPr>
        <p:spPr>
          <a:xfrm>
            <a:off x="82084" y="4733926"/>
            <a:ext cx="2895600" cy="2739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sp>
        <p:nvSpPr>
          <p:cNvPr id="1375" name="Google Shape;1375;p8"/>
          <p:cNvSpPr txBox="1"/>
          <p:nvPr/>
        </p:nvSpPr>
        <p:spPr>
          <a:xfrm>
            <a:off x="152400" y="336325"/>
            <a:ext cx="8149500" cy="10344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0"/>
              </a:spcAft>
              <a:buNone/>
            </a:pPr>
            <a:r>
              <a:rPr b="1" lang="en" sz="1800">
                <a:solidFill>
                  <a:srgbClr val="0070C0"/>
                </a:solidFill>
                <a:latin typeface="Calibri"/>
                <a:ea typeface="Calibri"/>
                <a:cs typeface="Calibri"/>
                <a:sym typeface="Calibri"/>
              </a:rPr>
              <a:t>Activate Replenishment Strategies in Storage Types</a:t>
            </a:r>
            <a:endParaRPr b="1" sz="1800">
              <a:solidFill>
                <a:srgbClr val="0070C0"/>
              </a:solidFill>
              <a:latin typeface="Calibri"/>
              <a:ea typeface="Calibri"/>
              <a:cs typeface="Calibri"/>
              <a:sym typeface="Calibri"/>
            </a:endParaRPr>
          </a:p>
          <a:p>
            <a:pPr indent="0" lvl="0" marL="0" rtl="0" algn="l">
              <a:lnSpc>
                <a:spcPct val="107916"/>
              </a:lnSpc>
              <a:spcBef>
                <a:spcPts val="800"/>
              </a:spcBef>
              <a:spcAft>
                <a:spcPts val="800"/>
              </a:spcAft>
              <a:buNone/>
            </a:pPr>
            <a:r>
              <a:rPr lang="en">
                <a:solidFill>
                  <a:srgbClr val="444444"/>
                </a:solidFill>
                <a:latin typeface="Calibri"/>
                <a:ea typeface="Calibri"/>
                <a:cs typeface="Calibri"/>
                <a:sym typeface="Calibri"/>
              </a:rPr>
              <a:t>SPRO-IMG-SCM Extended Warehouse Management-Extended Warehouse Management-Internal Warehouse Processes-Replenishment Control-Activate Replenishment Strategies in Storage Types</a:t>
            </a:r>
            <a:endParaRPr/>
          </a:p>
        </p:txBody>
      </p:sp>
      <p:pic>
        <p:nvPicPr>
          <p:cNvPr id="1376" name="Google Shape;1376;p8"/>
          <p:cNvPicPr preferRelativeResize="0"/>
          <p:nvPr/>
        </p:nvPicPr>
        <p:blipFill>
          <a:blip r:embed="rId3">
            <a:alphaModFix/>
          </a:blip>
          <a:stretch>
            <a:fillRect/>
          </a:stretch>
        </p:blipFill>
        <p:spPr>
          <a:xfrm>
            <a:off x="300050" y="1370725"/>
            <a:ext cx="7673600" cy="2819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0" name="Shape 1380"/>
        <p:cNvGrpSpPr/>
        <p:nvPr/>
      </p:nvGrpSpPr>
      <p:grpSpPr>
        <a:xfrm>
          <a:off x="0" y="0"/>
          <a:ext cx="0" cy="0"/>
          <a:chOff x="0" y="0"/>
          <a:chExt cx="0" cy="0"/>
        </a:xfrm>
      </p:grpSpPr>
      <p:sp>
        <p:nvSpPr>
          <p:cNvPr id="1381" name="Google Shape;1381;p9"/>
          <p:cNvSpPr txBox="1"/>
          <p:nvPr/>
        </p:nvSpPr>
        <p:spPr>
          <a:xfrm>
            <a:off x="82084" y="4733926"/>
            <a:ext cx="2895600" cy="273844"/>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sp>
        <p:nvSpPr>
          <p:cNvPr id="1382" name="Google Shape;1382;p9"/>
          <p:cNvSpPr txBox="1"/>
          <p:nvPr/>
        </p:nvSpPr>
        <p:spPr>
          <a:xfrm>
            <a:off x="188675" y="278900"/>
            <a:ext cx="6636600" cy="4464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800"/>
              </a:spcAft>
              <a:buNone/>
            </a:pPr>
            <a:r>
              <a:rPr b="1" lang="en" sz="1700">
                <a:solidFill>
                  <a:srgbClr val="0070C0"/>
                </a:solidFill>
                <a:latin typeface="Calibri"/>
                <a:ea typeface="Calibri"/>
                <a:cs typeface="Calibri"/>
                <a:sym typeface="Calibri"/>
              </a:rPr>
              <a:t>Configure Execution Times for Replenishment</a:t>
            </a:r>
            <a:endParaRPr b="1" sz="1700">
              <a:solidFill>
                <a:srgbClr val="0070C0"/>
              </a:solidFill>
              <a:latin typeface="Calibri"/>
              <a:ea typeface="Calibri"/>
              <a:cs typeface="Calibri"/>
              <a:sym typeface="Calibri"/>
            </a:endParaRPr>
          </a:p>
        </p:txBody>
      </p:sp>
      <p:sp>
        <p:nvSpPr>
          <p:cNvPr id="1383" name="Google Shape;1383;p9"/>
          <p:cNvSpPr txBox="1"/>
          <p:nvPr/>
        </p:nvSpPr>
        <p:spPr>
          <a:xfrm>
            <a:off x="188675" y="626850"/>
            <a:ext cx="8113200" cy="6006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800"/>
              </a:spcAft>
              <a:buClr>
                <a:schemeClr val="dk1"/>
              </a:buClr>
              <a:buSzPts val="1100"/>
              <a:buFont typeface="Arial"/>
              <a:buNone/>
            </a:pPr>
            <a:r>
              <a:rPr lang="en" sz="1300">
                <a:solidFill>
                  <a:srgbClr val="444444"/>
                </a:solidFill>
                <a:latin typeface="Calibri"/>
                <a:ea typeface="Calibri"/>
                <a:cs typeface="Calibri"/>
                <a:sym typeface="Calibri"/>
              </a:rPr>
              <a:t>SPRO-IMG-SCM Extended Warehouse Management-Extended Warehouse Management-Internal Warehouse Processes-Replenishment Control- Configure Execution Times for Replenishment</a:t>
            </a:r>
            <a:endParaRPr sz="1300">
              <a:latin typeface="Calibri"/>
              <a:ea typeface="Calibri"/>
              <a:cs typeface="Calibri"/>
              <a:sym typeface="Calibri"/>
            </a:endParaRPr>
          </a:p>
        </p:txBody>
      </p:sp>
      <p:sp>
        <p:nvSpPr>
          <p:cNvPr id="1384" name="Google Shape;1384;p9"/>
          <p:cNvSpPr txBox="1"/>
          <p:nvPr/>
        </p:nvSpPr>
        <p:spPr>
          <a:xfrm>
            <a:off x="324675" y="3696725"/>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800"/>
              </a:spcAft>
              <a:buNone/>
            </a:pPr>
            <a:r>
              <a:t/>
            </a:r>
            <a:endParaRPr/>
          </a:p>
        </p:txBody>
      </p:sp>
      <p:pic>
        <p:nvPicPr>
          <p:cNvPr id="1385" name="Google Shape;1385;p9"/>
          <p:cNvPicPr preferRelativeResize="0"/>
          <p:nvPr/>
        </p:nvPicPr>
        <p:blipFill>
          <a:blip r:embed="rId3">
            <a:alphaModFix/>
          </a:blip>
          <a:stretch>
            <a:fillRect/>
          </a:stretch>
        </p:blipFill>
        <p:spPr>
          <a:xfrm>
            <a:off x="324675" y="1297825"/>
            <a:ext cx="7320850" cy="2451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9" name="Shape 1389"/>
        <p:cNvGrpSpPr/>
        <p:nvPr/>
      </p:nvGrpSpPr>
      <p:grpSpPr>
        <a:xfrm>
          <a:off x="0" y="0"/>
          <a:ext cx="0" cy="0"/>
          <a:chOff x="0" y="0"/>
          <a:chExt cx="0" cy="0"/>
        </a:xfrm>
      </p:grpSpPr>
      <p:sp>
        <p:nvSpPr>
          <p:cNvPr id="1390" name="Google Shape;1390;p10"/>
          <p:cNvSpPr txBox="1"/>
          <p:nvPr>
            <p:ph type="title"/>
          </p:nvPr>
        </p:nvSpPr>
        <p:spPr>
          <a:xfrm>
            <a:off x="176649" y="231509"/>
            <a:ext cx="8229600" cy="533400"/>
          </a:xfrm>
          <a:prstGeom prst="rect">
            <a:avLst/>
          </a:prstGeom>
          <a:no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Clr>
                <a:srgbClr val="0070C0"/>
              </a:buClr>
              <a:buSzPts val="2100"/>
              <a:buFont typeface="Quattrocento Sans"/>
              <a:buNone/>
            </a:pPr>
            <a:r>
              <a:rPr b="1" lang="en" sz="1800">
                <a:solidFill>
                  <a:srgbClr val="0070C0"/>
                </a:solidFill>
                <a:latin typeface="Calibri"/>
                <a:ea typeface="Calibri"/>
                <a:cs typeface="Calibri"/>
                <a:sym typeface="Calibri"/>
              </a:rPr>
              <a:t>Maintain Document/Item Categories for Replenishment Warehouse Request</a:t>
            </a:r>
            <a:endParaRPr b="1" sz="1800">
              <a:solidFill>
                <a:srgbClr val="0070C0"/>
              </a:solidFill>
              <a:latin typeface="Calibri"/>
              <a:ea typeface="Calibri"/>
              <a:cs typeface="Calibri"/>
              <a:sym typeface="Calibri"/>
            </a:endParaRPr>
          </a:p>
        </p:txBody>
      </p:sp>
      <p:sp>
        <p:nvSpPr>
          <p:cNvPr id="1391" name="Google Shape;1391;p10"/>
          <p:cNvSpPr txBox="1"/>
          <p:nvPr/>
        </p:nvSpPr>
        <p:spPr>
          <a:xfrm>
            <a:off x="82084" y="4733926"/>
            <a:ext cx="2895600" cy="273844"/>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Quattrocento Sans"/>
                <a:ea typeface="Quattrocento Sans"/>
                <a:cs typeface="Quattrocento Sans"/>
                <a:sym typeface="Quattrocento Sans"/>
              </a:rPr>
              <a:t>www.anubhavtrainings.com</a:t>
            </a:r>
            <a:endParaRPr b="1" i="0" sz="1200" u="none" cap="none" strike="noStrike">
              <a:solidFill>
                <a:schemeClr val="dk1"/>
              </a:solidFill>
              <a:latin typeface="Quattrocento Sans"/>
              <a:ea typeface="Quattrocento Sans"/>
              <a:cs typeface="Quattrocento Sans"/>
              <a:sym typeface="Quattrocento Sans"/>
            </a:endParaRPr>
          </a:p>
        </p:txBody>
      </p:sp>
      <p:sp>
        <p:nvSpPr>
          <p:cNvPr id="1392" name="Google Shape;1392;p10"/>
          <p:cNvSpPr txBox="1"/>
          <p:nvPr/>
        </p:nvSpPr>
        <p:spPr>
          <a:xfrm>
            <a:off x="82075" y="598800"/>
            <a:ext cx="7866900" cy="6006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800"/>
              </a:spcAft>
              <a:buNone/>
            </a:pPr>
            <a:r>
              <a:rPr lang="en" sz="1300">
                <a:solidFill>
                  <a:srgbClr val="444444"/>
                </a:solidFill>
                <a:latin typeface="Calibri"/>
                <a:ea typeface="Calibri"/>
                <a:cs typeface="Calibri"/>
                <a:sym typeface="Calibri"/>
              </a:rPr>
              <a:t>SPRO-IMG-SCM Extended Warehouse Management-Extended Warehouse Management-Internal Warehouse Processes-Replenishment Control- Maintain Document/Item Categories for Replenishment Warehouse Request</a:t>
            </a:r>
            <a:endParaRPr sz="1300"/>
          </a:p>
        </p:txBody>
      </p:sp>
      <p:pic>
        <p:nvPicPr>
          <p:cNvPr id="1393" name="Google Shape;1393;p10"/>
          <p:cNvPicPr preferRelativeResize="0"/>
          <p:nvPr/>
        </p:nvPicPr>
        <p:blipFill>
          <a:blip r:embed="rId3">
            <a:alphaModFix/>
          </a:blip>
          <a:stretch>
            <a:fillRect/>
          </a:stretch>
        </p:blipFill>
        <p:spPr>
          <a:xfrm>
            <a:off x="226225" y="1351800"/>
            <a:ext cx="7542350" cy="229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range Red">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